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7"/>
  </p:notesMasterIdLst>
  <p:handoutMasterIdLst>
    <p:handoutMasterId r:id="rId28"/>
  </p:handoutMasterIdLst>
  <p:sldIdLst>
    <p:sldId id="577" r:id="rId2"/>
    <p:sldId id="656" r:id="rId3"/>
    <p:sldId id="657" r:id="rId4"/>
    <p:sldId id="658" r:id="rId5"/>
    <p:sldId id="644" r:id="rId6"/>
    <p:sldId id="660" r:id="rId7"/>
    <p:sldId id="661" r:id="rId8"/>
    <p:sldId id="662" r:id="rId9"/>
    <p:sldId id="663" r:id="rId10"/>
    <p:sldId id="664" r:id="rId11"/>
    <p:sldId id="665" r:id="rId12"/>
    <p:sldId id="677" r:id="rId13"/>
    <p:sldId id="667" r:id="rId14"/>
    <p:sldId id="666" r:id="rId15"/>
    <p:sldId id="669" r:id="rId16"/>
    <p:sldId id="671" r:id="rId17"/>
    <p:sldId id="670" r:id="rId18"/>
    <p:sldId id="672" r:id="rId19"/>
    <p:sldId id="673" r:id="rId20"/>
    <p:sldId id="674" r:id="rId21"/>
    <p:sldId id="676" r:id="rId22"/>
    <p:sldId id="675" r:id="rId23"/>
    <p:sldId id="679" r:id="rId24"/>
    <p:sldId id="680" r:id="rId25"/>
    <p:sldId id="678" r:id="rId26"/>
  </p:sldIdLst>
  <p:sldSz cx="9144000" cy="5143500" type="screen16x9"/>
  <p:notesSz cx="6815138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C5FAA8"/>
    <a:srgbClr val="F5D7E8"/>
    <a:srgbClr val="A46DCD"/>
    <a:srgbClr val="FF9999"/>
    <a:srgbClr val="FF5050"/>
    <a:srgbClr val="B45608"/>
    <a:srgbClr val="DA9710"/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6947" autoAdjust="0"/>
  </p:normalViewPr>
  <p:slideViewPr>
    <p:cSldViewPr>
      <p:cViewPr varScale="1">
        <p:scale>
          <a:sx n="151" d="100"/>
          <a:sy n="151" d="100"/>
        </p:scale>
        <p:origin x="252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C926F0-423A-4CC3-9AD2-4DF79FF02C01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ru-RU"/>
        </a:p>
      </dgm:t>
    </dgm:pt>
    <dgm:pt modelId="{83671269-0F49-4E08-8D6E-47292C733A73}">
      <dgm:prSet phldrT="[Текст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«СЕМЬЯ ПОМОГАЕТ СЕМЬЕ»</a:t>
          </a:r>
          <a:endParaRPr lang="ru-RU" dirty="0"/>
        </a:p>
      </dgm:t>
    </dgm:pt>
    <dgm:pt modelId="{63F13BE8-5886-427E-BB78-765A14C668BA}" type="parTrans" cxnId="{FADD1C46-EFB9-4EEF-B72A-23B4D81E6685}">
      <dgm:prSet/>
      <dgm:spPr/>
      <dgm:t>
        <a:bodyPr/>
        <a:lstStyle/>
        <a:p>
          <a:endParaRPr lang="ru-RU"/>
        </a:p>
      </dgm:t>
    </dgm:pt>
    <dgm:pt modelId="{572D9E2A-96DB-491A-9244-57F6ADE14EFA}" type="sibTrans" cxnId="{FADD1C46-EFB9-4EEF-B72A-23B4D81E6685}">
      <dgm:prSet/>
      <dgm:spPr/>
      <dgm:t>
        <a:bodyPr/>
        <a:lstStyle/>
        <a:p>
          <a:endParaRPr lang="ru-RU"/>
        </a:p>
      </dgm:t>
    </dgm:pt>
    <dgm:pt modelId="{64FE3722-F1E3-4FBD-B676-13A811D03D35}">
      <dgm:prSet phldrT="[Текст]"/>
      <dgm:spPr>
        <a:solidFill>
          <a:schemeClr val="accent3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«Добрый совет»</a:t>
          </a:r>
          <a:endParaRPr lang="ru-RU" dirty="0"/>
        </a:p>
      </dgm:t>
    </dgm:pt>
    <dgm:pt modelId="{B79DA5D6-A081-422F-84AD-05ED707FD62D}" type="parTrans" cxnId="{C69F6DB0-0A19-4543-8A91-F3D478FF1205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FF51FBBB-0A64-4F28-83AA-79A04FA36A76}" type="sibTrans" cxnId="{C69F6DB0-0A19-4543-8A91-F3D478FF1205}">
      <dgm:prSet/>
      <dgm:spPr/>
      <dgm:t>
        <a:bodyPr/>
        <a:lstStyle/>
        <a:p>
          <a:endParaRPr lang="ru-RU"/>
        </a:p>
      </dgm:t>
    </dgm:pt>
    <dgm:pt modelId="{5DA3D98F-0E90-4435-BD30-3640287EE876}">
      <dgm:prSet phldrT="[Текст]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«Мамин выходной»</a:t>
          </a:r>
          <a:endParaRPr lang="ru-RU" dirty="0"/>
        </a:p>
      </dgm:t>
    </dgm:pt>
    <dgm:pt modelId="{FE0124EC-B8D8-4E3F-8E72-DDCEDA8C40A8}" type="parTrans" cxnId="{7F02D48A-B2D8-4349-9AE8-E2305F5DB18E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FD0762BC-D800-4B19-AD4D-9D1678F2D0F5}" type="sibTrans" cxnId="{7F02D48A-B2D8-4349-9AE8-E2305F5DB18E}">
      <dgm:prSet/>
      <dgm:spPr/>
      <dgm:t>
        <a:bodyPr/>
        <a:lstStyle/>
        <a:p>
          <a:endParaRPr lang="ru-RU"/>
        </a:p>
      </dgm:t>
    </dgm:pt>
    <dgm:pt modelId="{9F0B920F-BFA5-48E3-A3AB-5E181BCAD1DE}">
      <dgm:prSet phldrT="[Текст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«Семейный </a:t>
          </a:r>
          <a:r>
            <a:rPr lang="ru-RU" dirty="0" err="1" smtClean="0">
              <a:latin typeface="Arial" pitchFamily="34" charset="0"/>
              <a:cs typeface="Arial" pitchFamily="34" charset="0"/>
            </a:rPr>
            <a:t>вещеворот</a:t>
          </a:r>
          <a:r>
            <a:rPr lang="ru-RU" dirty="0" smtClean="0">
              <a:latin typeface="Arial" pitchFamily="34" charset="0"/>
              <a:cs typeface="Arial" pitchFamily="34" charset="0"/>
            </a:rPr>
            <a:t>»</a:t>
          </a:r>
          <a:endParaRPr lang="ru-RU" dirty="0"/>
        </a:p>
      </dgm:t>
    </dgm:pt>
    <dgm:pt modelId="{3742A16D-DCD6-490C-9A9B-A450F2E7AC1F}" type="parTrans" cxnId="{703713AD-DC3B-44A1-9587-78C4DF19DC12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813BAD4E-115A-465E-8DF1-FA10402C7EC0}" type="sibTrans" cxnId="{703713AD-DC3B-44A1-9587-78C4DF19DC12}">
      <dgm:prSet/>
      <dgm:spPr/>
      <dgm:t>
        <a:bodyPr/>
        <a:lstStyle/>
        <a:p>
          <a:endParaRPr lang="ru-RU"/>
        </a:p>
      </dgm:t>
    </dgm:pt>
    <dgm:pt modelId="{DBC82758-4024-4CC9-87FA-6A5CE8EBD0A7}" type="pres">
      <dgm:prSet presAssocID="{F5C926F0-423A-4CC3-9AD2-4DF79FF02C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11985A4-D658-4B90-BFA3-7F58C3467FD9}" type="pres">
      <dgm:prSet presAssocID="{83671269-0F49-4E08-8D6E-47292C733A73}" presName="hierRoot1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3C59F84-24FF-4E12-9219-12D849CA3A53}" type="pres">
      <dgm:prSet presAssocID="{83671269-0F49-4E08-8D6E-47292C733A73}" presName="rootComposite1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7A156FF-CF73-4EB6-8C24-CCDD3A0AAF08}" type="pres">
      <dgm:prSet presAssocID="{83671269-0F49-4E08-8D6E-47292C733A73}" presName="rootText1" presStyleLbl="node0" presStyleIdx="0" presStyleCnt="1" custScaleX="118422" custScaleY="126753" custLinFactNeighborX="-2581" custLinFactNeighborY="-43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C8BDAE-60F7-4120-91E5-0125E2906A84}" type="pres">
      <dgm:prSet presAssocID="{83671269-0F49-4E08-8D6E-47292C733A7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B840673-EB69-4BEB-81B5-CC56AEE63425}" type="pres">
      <dgm:prSet presAssocID="{83671269-0F49-4E08-8D6E-47292C733A73}" presName="hierChild2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07B57E3-F317-4CC6-8922-6329EFA6B0C4}" type="pres">
      <dgm:prSet presAssocID="{B79DA5D6-A081-422F-84AD-05ED707FD62D}" presName="Name37" presStyleLbl="parChTrans1D2" presStyleIdx="0" presStyleCnt="3"/>
      <dgm:spPr/>
      <dgm:t>
        <a:bodyPr/>
        <a:lstStyle/>
        <a:p>
          <a:endParaRPr lang="ru-RU"/>
        </a:p>
      </dgm:t>
    </dgm:pt>
    <dgm:pt modelId="{ADCD1884-CE99-46C4-AADA-7C18A3483ADF}" type="pres">
      <dgm:prSet presAssocID="{64FE3722-F1E3-4FBD-B676-13A811D03D35}" presName="hierRoot2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F87F8CD-BE03-477C-8EC4-F6A0B50B1560}" type="pres">
      <dgm:prSet presAssocID="{64FE3722-F1E3-4FBD-B676-13A811D03D35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3C60653-88CF-4060-8BC7-12A6AAAE4781}" type="pres">
      <dgm:prSet presAssocID="{64FE3722-F1E3-4FBD-B676-13A811D03D3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26CA56-07B5-4681-BB1D-777DCDA18482}" type="pres">
      <dgm:prSet presAssocID="{64FE3722-F1E3-4FBD-B676-13A811D03D35}" presName="rootConnector" presStyleLbl="node2" presStyleIdx="0" presStyleCnt="3"/>
      <dgm:spPr/>
      <dgm:t>
        <a:bodyPr/>
        <a:lstStyle/>
        <a:p>
          <a:endParaRPr lang="ru-RU"/>
        </a:p>
      </dgm:t>
    </dgm:pt>
    <dgm:pt modelId="{D1D6BDB2-CD92-4F87-B7AD-35ACF40F4598}" type="pres">
      <dgm:prSet presAssocID="{64FE3722-F1E3-4FBD-B676-13A811D03D35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E2CF780-843F-4AB4-A3F8-26B22850DF9C}" type="pres">
      <dgm:prSet presAssocID="{64FE3722-F1E3-4FBD-B676-13A811D03D35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45BDF73-0829-4AE8-9B81-6B5773FE6F32}" type="pres">
      <dgm:prSet presAssocID="{FE0124EC-B8D8-4E3F-8E72-DDCEDA8C40A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B5F086D1-E182-4D91-94F0-3B4670C329A3}" type="pres">
      <dgm:prSet presAssocID="{5DA3D98F-0E90-4435-BD30-3640287EE876}" presName="hierRoot2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107F621-238D-47B8-8C54-2B398FE4252A}" type="pres">
      <dgm:prSet presAssocID="{5DA3D98F-0E90-4435-BD30-3640287EE876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3145232-4347-4A34-90BA-D1F9447FF807}" type="pres">
      <dgm:prSet presAssocID="{5DA3D98F-0E90-4435-BD30-3640287EE87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9A9615-0C31-4A3C-99AB-5EBE3516273A}" type="pres">
      <dgm:prSet presAssocID="{5DA3D98F-0E90-4435-BD30-3640287EE876}" presName="rootConnector" presStyleLbl="node2" presStyleIdx="1" presStyleCnt="3"/>
      <dgm:spPr/>
      <dgm:t>
        <a:bodyPr/>
        <a:lstStyle/>
        <a:p>
          <a:endParaRPr lang="ru-RU"/>
        </a:p>
      </dgm:t>
    </dgm:pt>
    <dgm:pt modelId="{272E996F-BA8C-4A12-A774-D9233E0851B2}" type="pres">
      <dgm:prSet presAssocID="{5DA3D98F-0E90-4435-BD30-3640287EE876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2DEC2C2-5016-45D6-B463-D4005CAD0828}" type="pres">
      <dgm:prSet presAssocID="{5DA3D98F-0E90-4435-BD30-3640287EE876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D5422F2-229E-4DCB-A9E0-2D6BF23076B8}" type="pres">
      <dgm:prSet presAssocID="{3742A16D-DCD6-490C-9A9B-A450F2E7AC1F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793781E-CB20-4CDE-AFEB-E694C528AEB3}" type="pres">
      <dgm:prSet presAssocID="{9F0B920F-BFA5-48E3-A3AB-5E181BCAD1DE}" presName="hierRoot2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FB29CAC-26E6-4A34-BA33-3AB74245A2D6}" type="pres">
      <dgm:prSet presAssocID="{9F0B920F-BFA5-48E3-A3AB-5E181BCAD1DE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A2D5574-152C-4BA6-A8BA-2E48EB310B9D}" type="pres">
      <dgm:prSet presAssocID="{9F0B920F-BFA5-48E3-A3AB-5E181BCAD1D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C49B3F-9CF0-4CFD-B7F4-D885CE24FCF6}" type="pres">
      <dgm:prSet presAssocID="{9F0B920F-BFA5-48E3-A3AB-5E181BCAD1DE}" presName="rootConnector" presStyleLbl="node2" presStyleIdx="2" presStyleCnt="3"/>
      <dgm:spPr/>
      <dgm:t>
        <a:bodyPr/>
        <a:lstStyle/>
        <a:p>
          <a:endParaRPr lang="ru-RU"/>
        </a:p>
      </dgm:t>
    </dgm:pt>
    <dgm:pt modelId="{B28C3C6E-3E19-4F61-A64C-3245F7C8D850}" type="pres">
      <dgm:prSet presAssocID="{9F0B920F-BFA5-48E3-A3AB-5E181BCAD1DE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1F4215C-4CE9-444C-86B4-DDCBADA33D57}" type="pres">
      <dgm:prSet presAssocID="{9F0B920F-BFA5-48E3-A3AB-5E181BCAD1DE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F222F29-E243-42B8-878C-3F79ADB1FDF7}" type="pres">
      <dgm:prSet presAssocID="{83671269-0F49-4E08-8D6E-47292C733A73}" presName="hierChild3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E66BEF07-9F7C-401B-9BAD-CB77ACC0E9F7}" type="presOf" srcId="{3742A16D-DCD6-490C-9A9B-A450F2E7AC1F}" destId="{2D5422F2-229E-4DCB-A9E0-2D6BF23076B8}" srcOrd="0" destOrd="0" presId="urn:microsoft.com/office/officeart/2005/8/layout/orgChart1"/>
    <dgm:cxn modelId="{11F658CA-D910-4F92-AB96-EDB30A52AE6F}" type="presOf" srcId="{5DA3D98F-0E90-4435-BD30-3640287EE876}" destId="{A3145232-4347-4A34-90BA-D1F9447FF807}" srcOrd="0" destOrd="0" presId="urn:microsoft.com/office/officeart/2005/8/layout/orgChart1"/>
    <dgm:cxn modelId="{746E9AFB-4DB9-447C-9309-F191882FF489}" type="presOf" srcId="{9F0B920F-BFA5-48E3-A3AB-5E181BCAD1DE}" destId="{CA2D5574-152C-4BA6-A8BA-2E48EB310B9D}" srcOrd="0" destOrd="0" presId="urn:microsoft.com/office/officeart/2005/8/layout/orgChart1"/>
    <dgm:cxn modelId="{FADD1C46-EFB9-4EEF-B72A-23B4D81E6685}" srcId="{F5C926F0-423A-4CC3-9AD2-4DF79FF02C01}" destId="{83671269-0F49-4E08-8D6E-47292C733A73}" srcOrd="0" destOrd="0" parTransId="{63F13BE8-5886-427E-BB78-765A14C668BA}" sibTransId="{572D9E2A-96DB-491A-9244-57F6ADE14EFA}"/>
    <dgm:cxn modelId="{703713AD-DC3B-44A1-9587-78C4DF19DC12}" srcId="{83671269-0F49-4E08-8D6E-47292C733A73}" destId="{9F0B920F-BFA5-48E3-A3AB-5E181BCAD1DE}" srcOrd="2" destOrd="0" parTransId="{3742A16D-DCD6-490C-9A9B-A450F2E7AC1F}" sibTransId="{813BAD4E-115A-465E-8DF1-FA10402C7EC0}"/>
    <dgm:cxn modelId="{DD18036A-D577-4F0B-8A4C-7545F8D0EA9C}" type="presOf" srcId="{5DA3D98F-0E90-4435-BD30-3640287EE876}" destId="{D89A9615-0C31-4A3C-99AB-5EBE3516273A}" srcOrd="1" destOrd="0" presId="urn:microsoft.com/office/officeart/2005/8/layout/orgChart1"/>
    <dgm:cxn modelId="{9E7C1B1B-6B51-4860-BB54-6C80142BC12F}" type="presOf" srcId="{83671269-0F49-4E08-8D6E-47292C733A73}" destId="{13C8BDAE-60F7-4120-91E5-0125E2906A84}" srcOrd="1" destOrd="0" presId="urn:microsoft.com/office/officeart/2005/8/layout/orgChart1"/>
    <dgm:cxn modelId="{0B06D020-0310-437D-837D-F0C7331D7391}" type="presOf" srcId="{64FE3722-F1E3-4FBD-B676-13A811D03D35}" destId="{AC26CA56-07B5-4681-BB1D-777DCDA18482}" srcOrd="1" destOrd="0" presId="urn:microsoft.com/office/officeart/2005/8/layout/orgChart1"/>
    <dgm:cxn modelId="{4B80FE97-1DCB-4B57-9135-FFE28889E8E9}" type="presOf" srcId="{FE0124EC-B8D8-4E3F-8E72-DDCEDA8C40A8}" destId="{045BDF73-0829-4AE8-9B81-6B5773FE6F32}" srcOrd="0" destOrd="0" presId="urn:microsoft.com/office/officeart/2005/8/layout/orgChart1"/>
    <dgm:cxn modelId="{87251A6E-12E1-4280-A632-39D0E70F257A}" type="presOf" srcId="{9F0B920F-BFA5-48E3-A3AB-5E181BCAD1DE}" destId="{86C49B3F-9CF0-4CFD-B7F4-D885CE24FCF6}" srcOrd="1" destOrd="0" presId="urn:microsoft.com/office/officeart/2005/8/layout/orgChart1"/>
    <dgm:cxn modelId="{7AE8FE9B-C9F8-432B-B7B3-2B32EC0DDDB7}" type="presOf" srcId="{F5C926F0-423A-4CC3-9AD2-4DF79FF02C01}" destId="{DBC82758-4024-4CC9-87FA-6A5CE8EBD0A7}" srcOrd="0" destOrd="0" presId="urn:microsoft.com/office/officeart/2005/8/layout/orgChart1"/>
    <dgm:cxn modelId="{1E2A502F-DC3E-482A-896F-250AD9963D70}" type="presOf" srcId="{64FE3722-F1E3-4FBD-B676-13A811D03D35}" destId="{D3C60653-88CF-4060-8BC7-12A6AAAE4781}" srcOrd="0" destOrd="0" presId="urn:microsoft.com/office/officeart/2005/8/layout/orgChart1"/>
    <dgm:cxn modelId="{2BCC94F2-EC46-4819-81C0-23CF4BF798CD}" type="presOf" srcId="{83671269-0F49-4E08-8D6E-47292C733A73}" destId="{57A156FF-CF73-4EB6-8C24-CCDD3A0AAF08}" srcOrd="0" destOrd="0" presId="urn:microsoft.com/office/officeart/2005/8/layout/orgChart1"/>
    <dgm:cxn modelId="{682B5C66-99AC-4AB6-B773-168E681F7E03}" type="presOf" srcId="{B79DA5D6-A081-422F-84AD-05ED707FD62D}" destId="{807B57E3-F317-4CC6-8922-6329EFA6B0C4}" srcOrd="0" destOrd="0" presId="urn:microsoft.com/office/officeart/2005/8/layout/orgChart1"/>
    <dgm:cxn modelId="{7F02D48A-B2D8-4349-9AE8-E2305F5DB18E}" srcId="{83671269-0F49-4E08-8D6E-47292C733A73}" destId="{5DA3D98F-0E90-4435-BD30-3640287EE876}" srcOrd="1" destOrd="0" parTransId="{FE0124EC-B8D8-4E3F-8E72-DDCEDA8C40A8}" sibTransId="{FD0762BC-D800-4B19-AD4D-9D1678F2D0F5}"/>
    <dgm:cxn modelId="{C69F6DB0-0A19-4543-8A91-F3D478FF1205}" srcId="{83671269-0F49-4E08-8D6E-47292C733A73}" destId="{64FE3722-F1E3-4FBD-B676-13A811D03D35}" srcOrd="0" destOrd="0" parTransId="{B79DA5D6-A081-422F-84AD-05ED707FD62D}" sibTransId="{FF51FBBB-0A64-4F28-83AA-79A04FA36A76}"/>
    <dgm:cxn modelId="{9CEA43BF-3574-4CE8-B9A1-B6E10F23B381}" type="presParOf" srcId="{DBC82758-4024-4CC9-87FA-6A5CE8EBD0A7}" destId="{411985A4-D658-4B90-BFA3-7F58C3467FD9}" srcOrd="0" destOrd="0" presId="urn:microsoft.com/office/officeart/2005/8/layout/orgChart1"/>
    <dgm:cxn modelId="{A9096809-D2AB-4BDD-A1CB-A1050ED2A0DD}" type="presParOf" srcId="{411985A4-D658-4B90-BFA3-7F58C3467FD9}" destId="{23C59F84-24FF-4E12-9219-12D849CA3A53}" srcOrd="0" destOrd="0" presId="urn:microsoft.com/office/officeart/2005/8/layout/orgChart1"/>
    <dgm:cxn modelId="{B01EFDD5-CB9E-4FCE-B809-B0106212B874}" type="presParOf" srcId="{23C59F84-24FF-4E12-9219-12D849CA3A53}" destId="{57A156FF-CF73-4EB6-8C24-CCDD3A0AAF08}" srcOrd="0" destOrd="0" presId="urn:microsoft.com/office/officeart/2005/8/layout/orgChart1"/>
    <dgm:cxn modelId="{B188FC10-BC2B-421A-95BA-1C0EA8D1B20A}" type="presParOf" srcId="{23C59F84-24FF-4E12-9219-12D849CA3A53}" destId="{13C8BDAE-60F7-4120-91E5-0125E2906A84}" srcOrd="1" destOrd="0" presId="urn:microsoft.com/office/officeart/2005/8/layout/orgChart1"/>
    <dgm:cxn modelId="{DFF5A82A-7DE4-404B-8837-858DF45CFDEC}" type="presParOf" srcId="{411985A4-D658-4B90-BFA3-7F58C3467FD9}" destId="{0B840673-EB69-4BEB-81B5-CC56AEE63425}" srcOrd="1" destOrd="0" presId="urn:microsoft.com/office/officeart/2005/8/layout/orgChart1"/>
    <dgm:cxn modelId="{189A7A48-FDB1-4842-95CC-2B9467A85A2D}" type="presParOf" srcId="{0B840673-EB69-4BEB-81B5-CC56AEE63425}" destId="{807B57E3-F317-4CC6-8922-6329EFA6B0C4}" srcOrd="0" destOrd="0" presId="urn:microsoft.com/office/officeart/2005/8/layout/orgChart1"/>
    <dgm:cxn modelId="{7435DC6C-00BB-4461-90AA-6C5E8CA07F18}" type="presParOf" srcId="{0B840673-EB69-4BEB-81B5-CC56AEE63425}" destId="{ADCD1884-CE99-46C4-AADA-7C18A3483ADF}" srcOrd="1" destOrd="0" presId="urn:microsoft.com/office/officeart/2005/8/layout/orgChart1"/>
    <dgm:cxn modelId="{EC17F4C6-2300-485F-ADA3-3C4A9FF0E81C}" type="presParOf" srcId="{ADCD1884-CE99-46C4-AADA-7C18A3483ADF}" destId="{AF87F8CD-BE03-477C-8EC4-F6A0B50B1560}" srcOrd="0" destOrd="0" presId="urn:microsoft.com/office/officeart/2005/8/layout/orgChart1"/>
    <dgm:cxn modelId="{EE7BC864-8BAB-4258-8EE4-43B589CDDC33}" type="presParOf" srcId="{AF87F8CD-BE03-477C-8EC4-F6A0B50B1560}" destId="{D3C60653-88CF-4060-8BC7-12A6AAAE4781}" srcOrd="0" destOrd="0" presId="urn:microsoft.com/office/officeart/2005/8/layout/orgChart1"/>
    <dgm:cxn modelId="{49BBC41A-55CD-49B5-B819-AD41F9BD6AEC}" type="presParOf" srcId="{AF87F8CD-BE03-477C-8EC4-F6A0B50B1560}" destId="{AC26CA56-07B5-4681-BB1D-777DCDA18482}" srcOrd="1" destOrd="0" presId="urn:microsoft.com/office/officeart/2005/8/layout/orgChart1"/>
    <dgm:cxn modelId="{A0C2ACD6-E3A5-40F4-ADF0-9B6790B50007}" type="presParOf" srcId="{ADCD1884-CE99-46C4-AADA-7C18A3483ADF}" destId="{D1D6BDB2-CD92-4F87-B7AD-35ACF40F4598}" srcOrd="1" destOrd="0" presId="urn:microsoft.com/office/officeart/2005/8/layout/orgChart1"/>
    <dgm:cxn modelId="{2C48B25D-E9FC-4AFD-AAEA-3D26F6A54FE4}" type="presParOf" srcId="{ADCD1884-CE99-46C4-AADA-7C18A3483ADF}" destId="{7E2CF780-843F-4AB4-A3F8-26B22850DF9C}" srcOrd="2" destOrd="0" presId="urn:microsoft.com/office/officeart/2005/8/layout/orgChart1"/>
    <dgm:cxn modelId="{848C6A99-4035-4117-8B79-09E25868E683}" type="presParOf" srcId="{0B840673-EB69-4BEB-81B5-CC56AEE63425}" destId="{045BDF73-0829-4AE8-9B81-6B5773FE6F32}" srcOrd="2" destOrd="0" presId="urn:microsoft.com/office/officeart/2005/8/layout/orgChart1"/>
    <dgm:cxn modelId="{2B275CA9-11E1-4E61-BF91-A8ACB7DAF93C}" type="presParOf" srcId="{0B840673-EB69-4BEB-81B5-CC56AEE63425}" destId="{B5F086D1-E182-4D91-94F0-3B4670C329A3}" srcOrd="3" destOrd="0" presId="urn:microsoft.com/office/officeart/2005/8/layout/orgChart1"/>
    <dgm:cxn modelId="{6579F909-AAE1-44F2-933D-FB8C2F35E65D}" type="presParOf" srcId="{B5F086D1-E182-4D91-94F0-3B4670C329A3}" destId="{A107F621-238D-47B8-8C54-2B398FE4252A}" srcOrd="0" destOrd="0" presId="urn:microsoft.com/office/officeart/2005/8/layout/orgChart1"/>
    <dgm:cxn modelId="{910FD8DA-07ED-44F8-A725-049C8F62528D}" type="presParOf" srcId="{A107F621-238D-47B8-8C54-2B398FE4252A}" destId="{A3145232-4347-4A34-90BA-D1F9447FF807}" srcOrd="0" destOrd="0" presId="urn:microsoft.com/office/officeart/2005/8/layout/orgChart1"/>
    <dgm:cxn modelId="{7DF12B3B-3F1F-46A3-A45D-3E4F3BC0AFF2}" type="presParOf" srcId="{A107F621-238D-47B8-8C54-2B398FE4252A}" destId="{D89A9615-0C31-4A3C-99AB-5EBE3516273A}" srcOrd="1" destOrd="0" presId="urn:microsoft.com/office/officeart/2005/8/layout/orgChart1"/>
    <dgm:cxn modelId="{CB5D6AE2-3ED9-4FBB-B9AE-99FB03D19F77}" type="presParOf" srcId="{B5F086D1-E182-4D91-94F0-3B4670C329A3}" destId="{272E996F-BA8C-4A12-A774-D9233E0851B2}" srcOrd="1" destOrd="0" presId="urn:microsoft.com/office/officeart/2005/8/layout/orgChart1"/>
    <dgm:cxn modelId="{CEA6C591-D48F-4EB4-B12F-C1FB0924DC34}" type="presParOf" srcId="{B5F086D1-E182-4D91-94F0-3B4670C329A3}" destId="{52DEC2C2-5016-45D6-B463-D4005CAD0828}" srcOrd="2" destOrd="0" presId="urn:microsoft.com/office/officeart/2005/8/layout/orgChart1"/>
    <dgm:cxn modelId="{8B7D3175-4AC7-4205-8808-A31FE3940644}" type="presParOf" srcId="{0B840673-EB69-4BEB-81B5-CC56AEE63425}" destId="{2D5422F2-229E-4DCB-A9E0-2D6BF23076B8}" srcOrd="4" destOrd="0" presId="urn:microsoft.com/office/officeart/2005/8/layout/orgChart1"/>
    <dgm:cxn modelId="{39F6E613-FA60-4E60-85A0-19426C26228B}" type="presParOf" srcId="{0B840673-EB69-4BEB-81B5-CC56AEE63425}" destId="{C793781E-CB20-4CDE-AFEB-E694C528AEB3}" srcOrd="5" destOrd="0" presId="urn:microsoft.com/office/officeart/2005/8/layout/orgChart1"/>
    <dgm:cxn modelId="{558942A2-C9B8-4133-BD41-50C72812EF98}" type="presParOf" srcId="{C793781E-CB20-4CDE-AFEB-E694C528AEB3}" destId="{DFB29CAC-26E6-4A34-BA33-3AB74245A2D6}" srcOrd="0" destOrd="0" presId="urn:microsoft.com/office/officeart/2005/8/layout/orgChart1"/>
    <dgm:cxn modelId="{C9683E84-A886-4197-892E-C700B61D7E0F}" type="presParOf" srcId="{DFB29CAC-26E6-4A34-BA33-3AB74245A2D6}" destId="{CA2D5574-152C-4BA6-A8BA-2E48EB310B9D}" srcOrd="0" destOrd="0" presId="urn:microsoft.com/office/officeart/2005/8/layout/orgChart1"/>
    <dgm:cxn modelId="{5BD565D9-61B5-4C09-AEDD-36F0B9F3E205}" type="presParOf" srcId="{DFB29CAC-26E6-4A34-BA33-3AB74245A2D6}" destId="{86C49B3F-9CF0-4CFD-B7F4-D885CE24FCF6}" srcOrd="1" destOrd="0" presId="urn:microsoft.com/office/officeart/2005/8/layout/orgChart1"/>
    <dgm:cxn modelId="{D5AF8416-0C73-41DA-BC2F-7E3A93528C5D}" type="presParOf" srcId="{C793781E-CB20-4CDE-AFEB-E694C528AEB3}" destId="{B28C3C6E-3E19-4F61-A64C-3245F7C8D850}" srcOrd="1" destOrd="0" presId="urn:microsoft.com/office/officeart/2005/8/layout/orgChart1"/>
    <dgm:cxn modelId="{E874FE40-A3A4-4AD2-999F-7E0C5A70577A}" type="presParOf" srcId="{C793781E-CB20-4CDE-AFEB-E694C528AEB3}" destId="{D1F4215C-4CE9-444C-86B4-DDCBADA33D57}" srcOrd="2" destOrd="0" presId="urn:microsoft.com/office/officeart/2005/8/layout/orgChart1"/>
    <dgm:cxn modelId="{B6B3CB55-EC08-47DC-8AD2-E5C60EEC409B}" type="presParOf" srcId="{411985A4-D658-4B90-BFA3-7F58C3467FD9}" destId="{BF222F29-E243-42B8-878C-3F79ADB1FD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3408" cy="497364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643" y="0"/>
            <a:ext cx="2953407" cy="497364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7609"/>
            <a:ext cx="2953408" cy="497364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643" y="9447609"/>
            <a:ext cx="2953407" cy="497364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53408" cy="4973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643" y="0"/>
            <a:ext cx="2953407" cy="4973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30988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059" y="4724954"/>
            <a:ext cx="5452110" cy="44762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7609"/>
            <a:ext cx="2953408" cy="4973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643" y="9447609"/>
            <a:ext cx="2953407" cy="4973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C9CC0-ABD6-4959-B581-B2497A7DDBB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C9CC0-ABD6-4959-B581-B2497A7DDBB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0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C3338-7877-4CC6-A64A-4EFD17BD29BC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04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B3A59-A396-43A2-A69A-C73566847969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90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B8C2A-10E1-4DE9-BD8F-FF26E4CE5606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6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4CA7-A092-4D9E-B862-5BF83627F194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87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19571-FEEF-47FB-BBD5-6ECA1AFFCD47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70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9F15-19B7-4586-B7F8-7A19D2578977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30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73608-5C6C-4150-9FF4-B4B9B7D19D8D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81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AD8AC-D156-46A2-B1DE-068D70A8F134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61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4CCD-2BC2-40FB-9127-38F34C3BCD1C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4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E972-7C16-4BE0-9D1F-22BF90607C4C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57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03069-7EA6-4A76-9B5D-19A4B3190315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25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D80A85-E42F-46CB-8511-8FB199556643}" type="datetime1">
              <a:rPr lang="ru-RU" smtClean="0"/>
              <a:pPr>
                <a:defRPr/>
              </a:pPr>
              <a:t>23.05.2017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2951988"/>
            <a:ext cx="5276080" cy="2029338"/>
          </a:xfrm>
          <a:prstGeom prst="rect">
            <a:avLst/>
          </a:prstGeom>
        </p:spPr>
      </p:pic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127198" y="769734"/>
            <a:ext cx="86407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РЕАЛИЗАЦИИ СОЦИАЛЬНЫХ ПРОЕКТОВ, НАПРАВЛЕННЫХ НА ПРЕОДОЛЕНИЕ ДЕТСКОГО НЕБЛАГОПОЛУЧИЯ В ГОРОДЕ УФЕ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779911" y="3052230"/>
            <a:ext cx="48221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Arial" charset="0"/>
              </a:rPr>
              <a:t>БАЯЗИТОВ </a:t>
            </a:r>
          </a:p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Arial" charset="0"/>
              </a:rPr>
              <a:t>СЫНТИМИР БИКТИМИРОВИЧ</a:t>
            </a:r>
            <a:endParaRPr lang="ru-RU" sz="2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995936" y="3972600"/>
            <a:ext cx="450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ЗАМЕСТИТЕЛЬ ГЛАВЫ АДМИНИСТРАЦИИ ГОРОДСКОГО ОКРУГА ГОРОД УФА РЕСПУБЛИКИ БАШКОРТОСТАН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8" y="0"/>
            <a:ext cx="7275564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2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8" y="0"/>
            <a:ext cx="7275564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5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1840" y="1031754"/>
            <a:ext cx="318270" cy="692329"/>
          </a:xfrm>
          <a:prstGeom prst="rect">
            <a:avLst/>
          </a:prstGeom>
        </p:spPr>
      </p:pic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85725" y="1181976"/>
            <a:ext cx="2686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 dirty="0" smtClean="0">
                <a:solidFill>
                  <a:srgbClr val="002060"/>
                </a:solidFill>
                <a:latin typeface="Arial" charset="0"/>
              </a:rPr>
              <a:t>Городской бюджет</a:t>
            </a:r>
            <a:endParaRPr lang="ru-RU" altLang="ru-RU" sz="18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6" name="Picture 9" descr="C:\Users\OPEKA\Desktop\Рисунок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1985" y="987574"/>
            <a:ext cx="484565" cy="780688"/>
          </a:xfrm>
          <a:prstGeom prst="rect">
            <a:avLst/>
          </a:prstGeom>
          <a:noFill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53619" y="1778010"/>
            <a:ext cx="318270" cy="6923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03937" y="1778009"/>
            <a:ext cx="318270" cy="6923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5787" y="1778010"/>
            <a:ext cx="318270" cy="69232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105" y="1778009"/>
            <a:ext cx="318270" cy="692329"/>
          </a:xfrm>
          <a:prstGeom prst="rect">
            <a:avLst/>
          </a:prstGeom>
        </p:spPr>
      </p:pic>
      <p:sp>
        <p:nvSpPr>
          <p:cNvPr id="25" name="TextBox 35"/>
          <p:cNvSpPr txBox="1">
            <a:spLocks noChangeArrowheads="1"/>
          </p:cNvSpPr>
          <p:nvPr/>
        </p:nvSpPr>
        <p:spPr bwMode="auto">
          <a:xfrm>
            <a:off x="107503" y="1928232"/>
            <a:ext cx="30461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 dirty="0" smtClean="0">
                <a:solidFill>
                  <a:srgbClr val="002060"/>
                </a:solidFill>
                <a:latin typeface="Arial" charset="0"/>
              </a:rPr>
              <a:t>Республиканский бюджет</a:t>
            </a:r>
            <a:endParaRPr lang="ru-RU" altLang="ru-RU" sz="18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26" name="Picture 9" descr="C:\Users\OPEKA\Desktop\Рисунок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3764" y="1733830"/>
            <a:ext cx="484565" cy="780688"/>
          </a:xfrm>
          <a:prstGeom prst="rect">
            <a:avLst/>
          </a:prstGeom>
          <a:noFill/>
        </p:spPr>
      </p:pic>
      <p:pic>
        <p:nvPicPr>
          <p:cNvPr id="27" name="Picture 9" descr="C:\Users\OPEKA\Desktop\Рисунок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7559" y="1760678"/>
            <a:ext cx="484565" cy="780688"/>
          </a:xfrm>
          <a:prstGeom prst="rect">
            <a:avLst/>
          </a:prstGeom>
          <a:noFill/>
        </p:spPr>
      </p:pic>
      <p:pic>
        <p:nvPicPr>
          <p:cNvPr id="28" name="Picture 9" descr="C:\Users\OPEKA\Desktop\Рисунок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1540" y="1735609"/>
            <a:ext cx="484565" cy="780688"/>
          </a:xfrm>
          <a:prstGeom prst="rect">
            <a:avLst/>
          </a:prstGeom>
          <a:noFill/>
        </p:spPr>
      </p:pic>
      <p:pic>
        <p:nvPicPr>
          <p:cNvPr id="29" name="Picture 9" descr="C:\Users\OPEKA\Desktop\Рисунок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590" y="1772505"/>
            <a:ext cx="484565" cy="780688"/>
          </a:xfrm>
          <a:prstGeom prst="rect">
            <a:avLst/>
          </a:prstGeom>
          <a:noFill/>
        </p:spPr>
      </p:pic>
      <p:pic>
        <p:nvPicPr>
          <p:cNvPr id="30" name="Рисунок 29" descr="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451" y="2582812"/>
            <a:ext cx="2183534" cy="12130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2" name="Рисунок 31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40052" y="2643758"/>
            <a:ext cx="2124236" cy="11801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3" name="TextBox 32"/>
          <p:cNvSpPr txBox="1"/>
          <p:nvPr/>
        </p:nvSpPr>
        <p:spPr>
          <a:xfrm>
            <a:off x="539552" y="3939902"/>
            <a:ext cx="9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374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rgbClr val="002060"/>
                </a:solidFill>
              </a:rPr>
              <a:t>в санаториях</a:t>
            </a:r>
            <a:r>
              <a:rPr lang="en-US" sz="2200" dirty="0" smtClean="0">
                <a:solidFill>
                  <a:srgbClr val="002060"/>
                </a:solidFill>
              </a:rPr>
              <a:t>     </a:t>
            </a:r>
            <a:r>
              <a:rPr lang="ru-RU" sz="2200" dirty="0" smtClean="0">
                <a:solidFill>
                  <a:srgbClr val="002060"/>
                </a:solidFill>
              </a:rPr>
              <a:t>      </a:t>
            </a:r>
            <a:r>
              <a:rPr lang="ru-RU" sz="2200" b="1" dirty="0" smtClean="0"/>
              <a:t>335</a:t>
            </a:r>
            <a:r>
              <a:rPr lang="ru-RU" sz="2200" dirty="0" smtClean="0">
                <a:solidFill>
                  <a:srgbClr val="002060"/>
                </a:solidFill>
              </a:rPr>
              <a:t> в оздоровительных лагерях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300192" y="2067694"/>
            <a:ext cx="2686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 b="1" dirty="0" smtClean="0">
                <a:solidFill>
                  <a:srgbClr val="FF0000"/>
                </a:solidFill>
                <a:latin typeface="Arial" charset="0"/>
              </a:rPr>
              <a:t>709</a:t>
            </a:r>
            <a:r>
              <a:rPr lang="ru-RU" altLang="ru-RU" sz="1800" dirty="0" smtClean="0">
                <a:solidFill>
                  <a:srgbClr val="002060"/>
                </a:solidFill>
                <a:latin typeface="Arial" charset="0"/>
              </a:rPr>
              <a:t> детей</a:t>
            </a:r>
            <a:endParaRPr lang="ru-RU" altLang="ru-RU" sz="18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276569" y="1181976"/>
            <a:ext cx="2686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 b="1" dirty="0" smtClean="0">
                <a:solidFill>
                  <a:srgbClr val="FF0000"/>
                </a:solidFill>
                <a:latin typeface="Arial" charset="0"/>
              </a:rPr>
              <a:t>37</a:t>
            </a:r>
            <a:r>
              <a:rPr lang="ru-RU" altLang="ru-RU" sz="1800" dirty="0" smtClean="0">
                <a:solidFill>
                  <a:srgbClr val="002060"/>
                </a:solidFill>
                <a:latin typeface="Arial" charset="0"/>
              </a:rPr>
              <a:t> детей</a:t>
            </a:r>
            <a:endParaRPr lang="ru-RU" altLang="ru-RU" sz="18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4313" y="142875"/>
            <a:ext cx="8358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>
                <a:solidFill>
                  <a:srgbClr val="002060"/>
                </a:solidFill>
                <a:latin typeface="Arial" charset="0"/>
              </a:rPr>
              <a:t>Пансионат «Кировец», г. Геленджик, п. Кабардинка</a:t>
            </a:r>
          </a:p>
        </p:txBody>
      </p:sp>
      <p:pic>
        <p:nvPicPr>
          <p:cNvPr id="3" name="Picture 2" descr="\\Uks-sandak2\e$\Фото и видео\лето-2014 море\Attachments_centr-semya@bk.ru_2014-06-19_11-30-09\ОСНОВНОЕ 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785813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4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Uks-sandak2\e$\Фото и видео\лето-2014 море\Attachments_centr-semya@bk.ru_2014-06-19_11-30-09\1 - 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55" y="20538"/>
            <a:ext cx="745949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9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3" name="Picture 2" descr="C:\Users\ilgiz\Desktop\Документы\задания город детей город семей\уфимское лето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583"/>
            <a:ext cx="3960440" cy="48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1347614"/>
            <a:ext cx="4968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проведено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100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мероприятий с охватом более 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60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000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человек, учреждениями культуры и искусства проведено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93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мероприятия, охват участников составил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76776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3593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98" y="324271"/>
            <a:ext cx="3408402" cy="2328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r="12963"/>
          <a:stretch/>
        </p:blipFill>
        <p:spPr>
          <a:xfrm>
            <a:off x="4763998" y="2702422"/>
            <a:ext cx="3408402" cy="2368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0" y="2702421"/>
            <a:ext cx="3489185" cy="2368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7" y="324271"/>
            <a:ext cx="3508234" cy="2328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33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7" y="72007"/>
            <a:ext cx="3639173" cy="2426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3" y="72007"/>
            <a:ext cx="3396358" cy="2426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71750"/>
            <a:ext cx="3569592" cy="2524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3" y="2571750"/>
            <a:ext cx="3396358" cy="2524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02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71904"/>
            <a:ext cx="3599636" cy="2379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3649"/>
            <a:ext cx="1728192" cy="2443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2" y="31279"/>
            <a:ext cx="1746369" cy="2476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15766"/>
            <a:ext cx="3672408" cy="22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042" y="2571751"/>
            <a:ext cx="3540374" cy="2524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35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C5D44296-64B9-4A3F-87D0-2F4820D67B6E}" type="slidenum">
              <a:rPr lang="ru-RU" altLang="ru-RU" sz="1200" smtClean="0">
                <a:solidFill>
                  <a:srgbClr val="898989"/>
                </a:solidFill>
                <a:latin typeface="Arial" pitchFamily="34" charset="0"/>
              </a:rPr>
              <a:pPr/>
              <a:t>19</a:t>
            </a:fld>
            <a:endParaRPr lang="ru-RU" altLang="ru-RU" sz="1200" smtClean="0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30722" name="Picture 2" descr="C:\Users\ilgiz\Desktop\Фото\1 раз 2016\IMG_1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602715"/>
            <a:ext cx="3240359" cy="2115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23" name="Picture 3" descr="C:\Users\ilgiz\Desktop\Фото\1 раз 2016\IMG_19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63" y="602715"/>
            <a:ext cx="3356089" cy="2113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25" name="Picture 5" descr="C:\Users\ilgiz\Desktop\Фото\1 раз 2016\IMG_2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2831313"/>
            <a:ext cx="3240360" cy="2260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26" name="Picture 6" descr="C:\Users\ilgiz\Desktop\Фото\1 раз 2016\IMG_19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839404"/>
            <a:ext cx="3168352" cy="2252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9223" name="Прямоугольник 2"/>
          <p:cNvSpPr>
            <a:spLocks noChangeArrowheads="1"/>
          </p:cNvSpPr>
          <p:nvPr/>
        </p:nvSpPr>
        <p:spPr bwMode="auto">
          <a:xfrm>
            <a:off x="468313" y="50800"/>
            <a:ext cx="828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Arial" pitchFamily="34" charset="0"/>
              </a:rPr>
              <a:t>Благотворительная акция «Первый раз в первый класс»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20969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8606" r="29375" b="4445"/>
          <a:stretch/>
        </p:blipFill>
        <p:spPr>
          <a:xfrm>
            <a:off x="89828" y="195486"/>
            <a:ext cx="5067068" cy="4619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30" y="2283718"/>
            <a:ext cx="3842966" cy="2079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43" y="120922"/>
            <a:ext cx="3291829" cy="20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7355877"/>
              </p:ext>
            </p:extLst>
          </p:nvPr>
        </p:nvGraphicFramePr>
        <p:xfrm>
          <a:off x="107504" y="51470"/>
          <a:ext cx="8928992" cy="5092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вниз 2"/>
          <p:cNvSpPr/>
          <p:nvPr/>
        </p:nvSpPr>
        <p:spPr>
          <a:xfrm rot="3169439">
            <a:off x="1979712" y="1995686"/>
            <a:ext cx="720080" cy="1008112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90646" y="2082546"/>
            <a:ext cx="569386" cy="978408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9265808">
            <a:off x="6299250" y="2017699"/>
            <a:ext cx="670874" cy="978408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4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31780"/>
            <a:ext cx="410445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" r="1932" b="7838"/>
          <a:stretch/>
        </p:blipFill>
        <p:spPr>
          <a:xfrm>
            <a:off x="179512" y="235889"/>
            <a:ext cx="3923928" cy="2695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76027"/>
            <a:ext cx="3798676" cy="2849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95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3558"/>
            <a:ext cx="4248472" cy="4123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-180528" y="24780"/>
            <a:ext cx="9217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www.facebook.com/</a:t>
            </a: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Уфа-город-детей-город-семей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02896" y="4752388"/>
            <a:ext cx="2133600" cy="273844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20964" r="31170" b="18294"/>
          <a:stretch/>
        </p:blipFill>
        <p:spPr bwMode="auto">
          <a:xfrm>
            <a:off x="4572000" y="1170743"/>
            <a:ext cx="4378318" cy="3273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4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1471"/>
            <a:ext cx="8229600" cy="64807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«Весенний бал – 2017»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7614"/>
            <a:ext cx="4401841" cy="295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0172"/>
            <a:ext cx="4557068" cy="3417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2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"/>
            <a:ext cx="9036496" cy="69954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Велосипедный </a:t>
            </a:r>
            <a:r>
              <a:rPr lang="ru-RU" sz="3600" b="1" dirty="0">
                <a:solidFill>
                  <a:srgbClr val="002060"/>
                </a:solidFill>
              </a:rPr>
              <a:t>фестиваль I BIKE </a:t>
            </a:r>
            <a:r>
              <a:rPr lang="ru-RU" sz="3600" b="1" dirty="0" smtClean="0">
                <a:solidFill>
                  <a:srgbClr val="002060"/>
                </a:solidFill>
              </a:rPr>
              <a:t>UFA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" y="1275606"/>
            <a:ext cx="486244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915566"/>
            <a:ext cx="3917637" cy="3917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7A2EFB-B466-4B93-8DD8-6B8D17B459BB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8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2951988"/>
            <a:ext cx="5276080" cy="2029338"/>
          </a:xfrm>
          <a:prstGeom prst="rect">
            <a:avLst/>
          </a:prstGeom>
        </p:spPr>
      </p:pic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127198" y="769734"/>
            <a:ext cx="86407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РЕАЛИЗАЦИИ СОЦИАЛЬНЫХ ПРОЕКТОВ, НАПРАВЛЕННЫХ НА ПРЕОДОЛЕНИЕ ДЕТСКОГО НЕБЛАГОПОЛУЧИЯ В ГОРОДЕ УФЕ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779911" y="3052230"/>
            <a:ext cx="48221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Arial" charset="0"/>
              </a:rPr>
              <a:t>БАЯЗИТОВ </a:t>
            </a:r>
          </a:p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Arial" charset="0"/>
              </a:rPr>
              <a:t>СЫНТИМИР БИКТИМИРОВИЧ</a:t>
            </a:r>
            <a:endParaRPr lang="ru-RU" sz="2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995936" y="3972600"/>
            <a:ext cx="450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ЗАМЕСТИТЕЛЬ ГЛАВЫ АДМИНИСТРАЦИИ ГОРОДСКОГО ОКРУГА ГОРОД УФА РЕСПУБЛИКИ БАШКОРТОСТАН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25010"/>
            <a:ext cx="3697641" cy="2467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"/>
          <a:stretch/>
        </p:blipFill>
        <p:spPr>
          <a:xfrm>
            <a:off x="4788023" y="95522"/>
            <a:ext cx="3697641" cy="2413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4" y="2643758"/>
            <a:ext cx="367599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8" y="95522"/>
            <a:ext cx="3663794" cy="244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53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7" y="-161478"/>
            <a:ext cx="2651239" cy="36819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32" y="30510"/>
            <a:ext cx="2618304" cy="36819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22" y="-20166"/>
            <a:ext cx="2558831" cy="48866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18" y="78501"/>
            <a:ext cx="2029206" cy="36819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467983"/>
            <a:ext cx="1838940" cy="3681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275606"/>
            <a:ext cx="2655760" cy="36819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61508"/>
            <a:ext cx="1890387" cy="36819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36357"/>
            <a:ext cx="2658866" cy="36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lgiz\Desktop\Документы\WORD\для Крючковой О.Ю\для Крючковой О.Ю\Мы вместе\Мы вмест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96" y="476811"/>
            <a:ext cx="3357579" cy="2238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lgiz\Desktop\Документы\WORD\для Крючковой О.Ю\для Крючковой О.Ю\Мы вместе\Мы вместе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31" y="2762600"/>
            <a:ext cx="3415560" cy="2329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0063" y="-236562"/>
            <a:ext cx="8229600" cy="107989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Проекты «Мы вместе» «Ключи к сердцу»</a:t>
            </a:r>
          </a:p>
        </p:txBody>
      </p:sp>
      <p:pic>
        <p:nvPicPr>
          <p:cNvPr id="1030" name="Picture 6" descr="C:\Users\ilgiz\Downloads\Ключи к сердцу (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0866"/>
            <a:ext cx="3600400" cy="2234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lgiz\Downloads\Ключи к сердцу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62599"/>
            <a:ext cx="3600400" cy="2329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195486"/>
            <a:ext cx="89289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«Сохраните </a:t>
            </a:r>
            <a:r>
              <a:rPr lang="ru-RU" sz="3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 в доме!</a:t>
            </a:r>
            <a:r>
              <a:rPr lang="ru-RU" sz="3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72704"/>
            <a:ext cx="5715000" cy="379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646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Documents and Settings\poyarkova\Рабочий стол\707461d8-f4a3-410c-bcd8-d6487ab13cee-photo-8287948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1071552"/>
            <a:ext cx="3929089" cy="2857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silhouette-family-icon-person_small.jpg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lum contrast="40000"/>
          </a:blip>
          <a:stretch>
            <a:fillRect/>
          </a:stretch>
        </p:blipFill>
        <p:spPr>
          <a:xfrm>
            <a:off x="338083" y="3954457"/>
            <a:ext cx="1065565" cy="1065565"/>
          </a:xfrm>
          <a:prstGeom prst="rect">
            <a:avLst/>
          </a:prstGeom>
        </p:spPr>
      </p:pic>
      <p:pic>
        <p:nvPicPr>
          <p:cNvPr id="5" name="Picture 9" descr="C:\Users\OPEKA\Desktop\Рисунок2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338" y="4371950"/>
            <a:ext cx="342900" cy="552450"/>
          </a:xfrm>
          <a:prstGeom prst="rect">
            <a:avLst/>
          </a:prstGeom>
          <a:noFill/>
        </p:spPr>
      </p:pic>
      <p:pic>
        <p:nvPicPr>
          <p:cNvPr id="6" name="Picture 10" descr="C:\Users\OPEKA\Desktop\Рисунок2.png"/>
          <p:cNvPicPr>
            <a:picLocks noChangeAspect="1" noChangeArrowheads="1"/>
          </p:cNvPicPr>
          <p:nvPr/>
        </p:nvPicPr>
        <p:blipFill>
          <a:blip r:embed="rId6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333" y="4371950"/>
            <a:ext cx="333375" cy="5302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81344" y="4432795"/>
            <a:ext cx="2879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1 106 000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человек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4417342"/>
            <a:ext cx="234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220 000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009" y="1071552"/>
            <a:ext cx="4302332" cy="2857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14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4949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библиотек города и парков культуры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отдыха «Читальня»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2340" r="14062" b="14453"/>
          <a:stretch/>
        </p:blipFill>
        <p:spPr bwMode="auto">
          <a:xfrm>
            <a:off x="107504" y="1152128"/>
            <a:ext cx="4866814" cy="393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69" y="1635646"/>
            <a:ext cx="355239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28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987574"/>
            <a:ext cx="4457372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8779" r="12619" b="19048"/>
          <a:stretch/>
        </p:blipFill>
        <p:spPr bwMode="auto">
          <a:xfrm>
            <a:off x="4808657" y="987573"/>
            <a:ext cx="4163289" cy="3312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2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Zased_W_</Template>
  <TotalTime>1912</TotalTime>
  <Words>197</Words>
  <Application>Microsoft Office PowerPoint</Application>
  <PresentationFormat>Экран (16:9)</PresentationFormat>
  <Paragraphs>52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Zased_W_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«Мы вместе» «Ключи к сердцу»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«Весенний бал – 2017» </vt:lpstr>
      <vt:lpstr>Велосипедный фестиваль I BIKE UFA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Чишкова Айгуль Фанисовна</cp:lastModifiedBy>
  <cp:revision>178</cp:revision>
  <cp:lastPrinted>2017-05-22T09:15:58Z</cp:lastPrinted>
  <dcterms:created xsi:type="dcterms:W3CDTF">2014-06-03T04:33:56Z</dcterms:created>
  <dcterms:modified xsi:type="dcterms:W3CDTF">2017-05-23T08:51:59Z</dcterms:modified>
</cp:coreProperties>
</file>