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3" r:id="rId2"/>
    <p:sldId id="305" r:id="rId3"/>
    <p:sldId id="306" r:id="rId4"/>
    <p:sldId id="289" r:id="rId5"/>
    <p:sldId id="299" r:id="rId6"/>
    <p:sldId id="285" r:id="rId7"/>
    <p:sldId id="258" r:id="rId8"/>
    <p:sldId id="290" r:id="rId9"/>
    <p:sldId id="291" r:id="rId10"/>
    <p:sldId id="286" r:id="rId11"/>
    <p:sldId id="292" r:id="rId12"/>
    <p:sldId id="293" r:id="rId13"/>
    <p:sldId id="297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3D83A-90C3-489B-B056-844FD13E87D3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CD711-D961-4FDD-B276-C93A7D743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711-D961-4FDD-B276-C93A7D7432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95320" cy="6322714"/>
          </a:xfrm>
          <a:ln/>
          <a:effectLst>
            <a:glow rad="635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 fontScale="90000"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городов России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«Города для детей.2019»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задание № 1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в муниципальном образовании историко-документальной выставки о земляках, внесших вклад в Победу в Великой Отечественной войне»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6" descr="http://images.vector-images.com/23/krymsky_rayon_co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366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1\Desktop\Мои документы\Город для детей на фесбук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702637"/>
            <a:ext cx="2786082" cy="1698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112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1\Desktop\Мои документы\Город для детей на фесбук\Q8Wr9rgZ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071008" cy="271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1\Desktop\Мои документы\Город для детей на фесбук\dY5TT5HtG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286124"/>
            <a:ext cx="3809927" cy="286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1\Desktop\Мои документы\Город для детей на фесбук\1568507181_image_15574101789602.jpg_bi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928934"/>
            <a:ext cx="4929190" cy="332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\Desktop\Мои документы\Город для детей на фесбук\K8V75IxFSC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4572000" cy="304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285728"/>
            <a:ext cx="8329642" cy="6286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</a:b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1\Desktop\Мои документы\Город для детей на фесбук\rWkcp7Kmh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9898" y="142853"/>
            <a:ext cx="4711258" cy="324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Мои документы\Город для детей на фесбук\lWKj1ZR3d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34338"/>
            <a:ext cx="4786346" cy="309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\Desktop\Мои документы\Город для детей на фесбук\3e2-Mn397U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368" y="3500438"/>
            <a:ext cx="396191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1\Desktop\Мои документы\Город для детей на фесбук\5fmML0sunq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5"/>
            <a:ext cx="4071966" cy="301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2019 года в рамках празднования Дня Победы в Великой Отечественной войне в центральном парке города Крымска отделом по делам молодежи была проведена акция «Вальс победы», в рамках которой состоялся флешмоб «Синий платочек».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928802"/>
            <a:ext cx="8329642" cy="46434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 fontAlgn="base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Мои документы\Город для детей на фесбук\EJaT9D-PB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410691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\Desktop\Мои документы\Город для детей на фесбук\e72ccRWWn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400052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«Правнуки победителей» </a:t>
            </a:r>
            <a:r>
              <a:rPr lang="ru-RU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142984"/>
            <a:ext cx="8329642" cy="542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numCol="2">
            <a:norm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Торжок, Смоленск, Челябинск, Крымск,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Усолье-Сибирское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Липецк и поселок Заречный Нерчинского района Забайкальского края – вот лишь неполный список тех мест, откуда прибыли наши лауреаты – победители Всероссийского школьного конкурса исследовательских работ «Мой прадед». В рамках проекта «Правнуки победителей» участникам конкурса было предложено проследить боевой путь своего прадеда – участника Великой Отечественной войны и ответить на вопросы конкурса, касающегося даже не столько их героических предках, сколько своёго отношения к тем трагическим дням в истории нашей страны и тем чувствам, которые до сих пор вызывает то трудное и незабываемое время.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Москве в музее Победы на Поклонной горе дипломы и памятные подарки победителям вручали генерал-полковник, сопредседатель ООД «Бессмертный полк России» Сергей Афанасьевич Макаров, один из авторов идеи Бессмертного полка, сопредседатель Движения Геннадий Кириллович Иванов и руководитель Исполкома «Бессмертного полка России» Артем Хуторской. После приветствия, с которым выступил директор музея Александр Яковлевич Школьник, координатор проекта Наталья Шадрина рассказала о каждом победителе, его работе и зачитывала выдержки из пронзительных и трогательных сочинений ребят, от которых на глазах наворачивались слезы. 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Мои документы\Город для детей на фесбук\IUwxH_zr4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5992"/>
            <a:ext cx="419502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285728"/>
            <a:ext cx="8329642" cy="6286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numCol="2"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ДЮСШ № 1 города Крымска было присвоено имя Героя Советского Союза 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Андрея Ивановича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Мигаля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⠀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Мигаль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1932—1936 годах проходил службу в Рабоче-крестьянской Красной Армии. В 1941 году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Мигаль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повторно был призван в армию. С июня того же года — на фронтах Великой Отечественной войны. В 1943 году он окончил курсы младших лейтенантов.. ⠀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июлю 1943 года старший лейтенант Андрей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Мигаль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командовал стрелковой ротой 428-го горнострелкового полка 83-й горнострелковой дивизии 56 армии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Северо-Кавказского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фронта. Отличился во время освобождения Краснодарского края.⠀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– 25 июля 1943 года рота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Мигаля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участвовала в бою к югу от станицы Неберджаевской Крымского района, захватила две важных высоты, 19 пулеметов и 2 артиллерийских орудий, взяв в плен 35 вражеских солдат и офицеров. В том бою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Мигаль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лично уничтожил большое количество солдат и офицеров противника. ⠀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25 октября 1943 года за «образцовое выполнение боевых заданий командования на фронте борьбы с немецкими захватчиками и проявленные при этом мужество и героизм» старший лейтенант Андрей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Мигаль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удостоен высокого звания Героя Советского Союза с вручением ордена Ленина и медали «Золотая звезда». ⠀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окончания войны в звании майора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Мигаль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уволен в запас. Был также награжден орденом Красной Звезды и рядом медалей. ⠀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Мои документы\Город для детей на фесбук\FLZvWUIGCM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143404" cy="3980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«Сороковые – роковые. Военные и фронтовые».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857364"/>
            <a:ext cx="8329642" cy="47149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47500" lnSpcReduction="20000"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05.05.2019  по 31.05.2019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в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МБУ «Крымский краеведческий музей» работала выставка-передвижка «Сороковые – роковые.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Военные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фронтовые».</a:t>
            </a:r>
            <a:endPara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Посвящена  она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землякам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освобождавшим нашу священную землю от фашизма. Среди прославленных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крымчан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Литовка И.Д., Понамарёв Б.А. – участники прорыва «Голубой линии»;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Журид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Ф.Ф., Рысин В.Л. – проливавшие кровь под Сталинградом,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Пехотский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А.М., Ищенко Ф.И., участвовавшие в прорыве блокады Ленинграда,  Таранов В., Лось Н., вместе с боевыми товарищами оборонявшие Брестскую крепость, Зубов Н.И.,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Задко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В.Н., дошедшие до Берлина,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Зелёнов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К.Н.,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Барсукова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В.И., воевавшие в партизанских отрядах, а также медики  Лысенко А.П., Чванова Л.А., танкисты Зарайский П., Усов П.Я., Литвинов М.Н., летчики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Дрыгин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В.М, Осипов М.М., Мостовой И.Н. </a:t>
            </a:r>
            <a:endPara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 выставке  представлены уникальные экспонаты, подлинные реликвии, составляющие золотой фонд музейной коллекции: предметы вооружения, снаряжения, подлинные документы, благодарности,  фотографии, навечно оставшихся молодыми счастливчиков – победителей, фронтовые письма, которые с постоянной тревогой и надеждой ждали в каждой семье. </a:t>
            </a:r>
            <a:endPara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Посетителями выставки стали воспитанники детских садов, Центра развития детей и юношества г.Крымска, Крымского детского эколого-биологическим центра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детских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 искусств Крымского района, Крымского филиала Краснодарского казачьего президентского училища имени генерала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М.Бабыча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ребята из Крымского центра реабилитации для детей и подростков с ограниченными возможностями здоровья и отделения профилактики семейного неблагополучия Крымского комплексного центра социального обслуживания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857364"/>
            <a:ext cx="8329642" cy="47149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4000500" algn="l"/>
              </a:tabLst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1\AppData\Local\Temp\Rar$DI06.896\IMG_6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429000"/>
            <a:ext cx="4500562" cy="307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699" name="Picture 3" descr="C:\Users\1\AppData\Local\Temp\Rar$DI10.222\IMG_6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450059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1\AppData\Local\Temp\Rar$DI00.404\IMG_6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5728"/>
            <a:ext cx="4429156" cy="3000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0" name="Picture 4" descr="C:\Users\1\AppData\Local\Temp\Rar$DI28.678\IMG_6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28"/>
            <a:ext cx="4786314" cy="3048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мая - День освобождения станицы Крымской от немецко-фашистских захватчиков. </a:t>
            </a: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500174"/>
            <a:ext cx="8329642" cy="5072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Вечернее сообщение 5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мая.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 Кубани, северо-восточнее Новороссийска, наши войска в результате ожесточенных боев прорвали оборону противника фронтом в 25 километров и овладели железнодорожным узлом Крымская, превращенным немцами в важнейший, сильно укрепленный узел сопротивления. Продвинувшись в глубину на 13 километров, наши войска заняли также населенные пункты Красный, Черноморский, Запорожский, Веселый, Садовой, Благодарный,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Мелеховский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Нижне-Греческий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Верхний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Адагум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Неберджаевская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Захвачено 80 орудий, 220 пулеметов и другие трофеи. Противник оставил на поле боя свыше 7000 убитых солдат и офицеров. На других участках фронта существенных изменений не произошло. Пятого мая, после многонедельных боев советские войска освободили станицу «Крымская», одновременно улучшив свое тактическое и стратегическое положение для дальнейшего освобождения Таманского полуострова и осложнив немцам снабжение их войск.</a:t>
            </a:r>
          </a:p>
          <a:p>
            <a:pPr algn="just"/>
            <a:r>
              <a:rPr lang="ru-RU" sz="1200" dirty="0" smtClean="0"/>
              <a:t/>
            </a:r>
            <a:br>
              <a:rPr lang="ru-RU" sz="1200" dirty="0" smtClean="0"/>
            </a:b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1\Desktop\Мои документы\Город для детей на фесбук\bUk0k4qKf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814393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Крымске отметили 76-ю годовщину освобождения от немецко-фашистских захватчиков.</a:t>
            </a: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857364"/>
            <a:ext cx="8329642" cy="47149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1\Desktop\Мои документы\Город для детей на фесбук\L8xe76f6S7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358114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285728"/>
            <a:ext cx="8329642" cy="6215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numCol="2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600" i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Кубань хранит священную память о героях Великой Отечественной войны. </a:t>
            </a:r>
            <a:endParaRPr lang="ru-RU" sz="1600" spc="50" dirty="0" smtClean="0">
              <a:ln w="1143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588" algn="ctr">
              <a:spcBef>
                <a:spcPct val="20000"/>
              </a:spcBef>
              <a:defRPr/>
            </a:pPr>
            <a:r>
              <a:rPr lang="ru-RU" sz="1400" spc="50" dirty="0" smtClean="0">
                <a:ln w="11430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Состоявшееся 6 мая 2019 года  мероприятие в Крымской </a:t>
            </a:r>
            <a:r>
              <a:rPr lang="ru-RU" sz="1400" spc="50" dirty="0" err="1" smtClean="0">
                <a:ln w="11430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межпоселенческой</a:t>
            </a:r>
            <a:r>
              <a:rPr lang="ru-RU" sz="1400" spc="50" dirty="0" smtClean="0">
                <a:ln w="11430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  библиотеке  «Навсегда теперь воспоминаньям отдана жестокая война» было приурочено к 30-летию создания Краевой Книги Памяти.</a:t>
            </a:r>
            <a:br>
              <a:rPr lang="ru-RU" sz="1400" spc="50" dirty="0" smtClean="0">
                <a:ln w="11430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spc="50" dirty="0" smtClean="0">
                <a:ln w="11430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историко-краеведческого клуба «Исток» Кондрашова Г.Н. рассказала учащимся 10 «а» класса СОШ № 9 им. К.К. Рокоссовского о том, какой дорогой ценой наша страна и наш край добились Победы в Великой Отечественной войне, о разгроме фашистских войск на «Голубой линии», о кровопролитном героическом штурме высоты 121,4 – Сопке Героев.  Рассказ сопровождался электронной презентацией, прозвучала песня «Журавли», был показан видеофильм «Сопка Героев». На страницах Краевой Книги Памяти, представленной на книжно-иллюстративной выставке «Книга Памяти – скорбная летопись войны»  приводятся данные о злодеяниях фашистов на Кубани, о памятниках и памятных местах в крае, имена </a:t>
            </a:r>
            <a:br>
              <a:rPr lang="ru-RU" sz="1400" spc="50" dirty="0" smtClean="0">
                <a:ln w="11430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spc="50" dirty="0" smtClean="0">
                <a:ln w="11430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Советского Союза. Отдельные тома </a:t>
            </a:r>
            <a:br>
              <a:rPr lang="ru-RU" sz="1400" spc="50" dirty="0" smtClean="0">
                <a:ln w="11430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spc="50" dirty="0" smtClean="0">
                <a:ln w="11430">
                  <a:noFill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Книги Памяти посвящены описанию боевых действий лётчиков, моряков, пехотинцев.</a:t>
            </a:r>
            <a:r>
              <a:rPr lang="ru-RU" sz="1400" i="1" spc="50" dirty="0" smtClean="0">
                <a:ln w="11430">
                  <a:solidFill>
                    <a:srgbClr val="FF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1\Desktop\Мои документы\Город для детей на фесбук\1589038236_image_15572549311703.jpg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071966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1038" cy="171451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мая 2019 года волонтеры совместно со специалистом по работе с молодежью в рамках акции «Согреем сердца ветеранов» поздравили тружеников тыла и малолетних узников с наступающим Днем Победы. Прикрепив георгиевские ленты на грудь нашим героям. </a:t>
            </a:r>
            <a:r>
              <a:rPr lang="ru-RU" sz="2000" b="1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\Desktop\Мои документы\Город для детей на фесбук\3fRHFqWDOu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7"/>
            <a:ext cx="3071834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1\Desktop\Мои документы\Город для детей на фесбук\4jX4Qhhz75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643182"/>
            <a:ext cx="5143536" cy="3178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81409398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Крымском районе состоялся «ДИКТАНТ ПОБЕДЫ».</a:t>
            </a:r>
            <a:br>
              <a:rPr lang="ru-RU" sz="1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преддверии Дня Победы — 7 мая — по всей России прошла новая историческая акция «Диктант Победы» </a:t>
            </a:r>
            <a:br>
              <a:rPr lang="ru-RU" sz="1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городе Крымске диктант написали в филиале Кубанского казачьего кадетского корпуса имени атамана М. П. </a:t>
            </a:r>
            <a:r>
              <a:rPr lang="ru-RU" sz="1800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Бабыча</a:t>
            </a:r>
            <a:r>
              <a:rPr lang="ru-RU" sz="18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Краснодарского края. Участие в акции приняли ученики образовательных организаций города Крымска, учащиеся кадетского корпуса и добровольцы Крымского района</a:t>
            </a:r>
            <a:r>
              <a:rPr lang="ru-RU" sz="1800" b="1" i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2571744"/>
            <a:ext cx="8329642" cy="4000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C:\Users\1\Desktop\Мои документы\Город для детей на фесбук\TiBrpUZ5s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496"/>
            <a:ext cx="4000528" cy="309962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1\Desktop\Мои документы\Город для детей на фесбук\NaIsSLMTn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495"/>
            <a:ext cx="4171581" cy="30929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великий праздник для каждого патриота своей Родины! </a:t>
            </a: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noFill/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1500174"/>
            <a:ext cx="8329642" cy="5072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портерами своих героев вышли жители муниципалитета во всех поселениях. В городе Крымске «Бессмертный полк» прошел по улицам  Ленина, Коммунистической и Комарова, где состоялось торжественное мероприятие «Мы помним, мы гордимся!».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мая великий праздник для каждого патриота своей Родины!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в честь празднования Дня Победы по всему миру проходит международная общественная акция «Бессмертный полк».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Сотни людей несмотря на погодные условия прошли от центрального парка города Крымска до мемориала «Вечный огонь» по улице Комарова, держа в руках портреты своих дедов и прадедов, бабушек и прабабушек, родителей, портреты людей, которые защищали Советский Союз во время первой и второй мировых войн.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мемориале «Вечный огонь» состоялось торжественное мероприятие, которое открыли глава муниципального образования Крымский район Сергей Олегович Лесь, и председатель районного Совета ветеранов Мирошниченко Николай Сергеевич.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завершении мероприятия к Вечному огню были возложены венки от различных организаций и цветы от жителей города Крымска.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на мемориале «Сопка Героев» прошло театрализованное мероприятие, посвященное 74-ой годовщине Победы в Великой Отечественной войне. 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</a:b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453</Words>
  <Application>Microsoft Office PowerPoint</Application>
  <PresentationFormat>Экран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Конкурс городов России  «Города для детей.2019»  Конкурсное задание № 1 «Проведение в муниципальном образовании историко-документальной выставки о земляках, внесших вклад в Победу в Великой Отечественной войне»  </vt:lpstr>
      <vt:lpstr>      «Сороковые – роковые. Военные и фронтовые».      </vt:lpstr>
      <vt:lpstr>           </vt:lpstr>
      <vt:lpstr>      5 мая - День освобождения станицы Крымской от немецко-фашистских захватчиков.      </vt:lpstr>
      <vt:lpstr>      В Крымске отметили 76-ю годовщину освобождения от немецко-фашистских захватчиков.     </vt:lpstr>
      <vt:lpstr>            </vt:lpstr>
      <vt:lpstr>    6 мая 2019 года волонтеры совместно со специалистом по работе с молодежью в рамках акции «Согреем сердца ветеранов» поздравили тружеников тыла и малолетних узников с наступающим Днем Победы. Прикрепив георгиевские ленты на грудь нашим героям.    </vt:lpstr>
      <vt:lpstr>     В Крымском районе состоялся «ДИКТАНТ ПОБЕДЫ». В преддверии Дня Победы — 7 мая — по всей России прошла новая историческая акция «Диктант Победы»  В городе Крымске диктант написали в филиале Кубанского казачьего кадетского корпуса имени атамана М. П. Бабыча Краснодарского края. Участие в акции приняли ученики образовательных организаций города Крымска, учащиеся кадетского корпуса и добровольцы Крымского района     </vt:lpstr>
      <vt:lpstr>      9 мая великий праздник для каждого патриота своей Родины!      </vt:lpstr>
      <vt:lpstr>Слайд 10</vt:lpstr>
      <vt:lpstr>       </vt:lpstr>
      <vt:lpstr>9 мая 2019 года в рамках празднования Дня Победы в Великой Отечественной войне в центральном парке города Крымска отделом по делам молодежи была проведена акция «Вальс победы», в рамках которой состоялся флешмоб «Синий платочек».</vt:lpstr>
      <vt:lpstr>      «Правнуки победителей»        </vt:lpstr>
      <vt:lpstr>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1</cp:lastModifiedBy>
  <cp:revision>164</cp:revision>
  <dcterms:created xsi:type="dcterms:W3CDTF">2016-07-12T21:23:28Z</dcterms:created>
  <dcterms:modified xsi:type="dcterms:W3CDTF">2019-06-10T06:27:56Z</dcterms:modified>
</cp:coreProperties>
</file>