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1" r:id="rId12"/>
    <p:sldId id="275" r:id="rId13"/>
    <p:sldId id="276" r:id="rId14"/>
    <p:sldId id="269" r:id="rId15"/>
    <p:sldId id="268" r:id="rId16"/>
    <p:sldId id="270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4660"/>
  </p:normalViewPr>
  <p:slideViewPr>
    <p:cSldViewPr>
      <p:cViewPr>
        <p:scale>
          <a:sx n="75" d="100"/>
          <a:sy n="75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di.sk/i/G23BxmyIVUj1kw" TargetMode="External"/><Relationship Id="rId4" Type="http://schemas.openxmlformats.org/officeDocument/2006/relationships/hyperlink" Target="https://yadi.sk/i/Bnwr6lCYA6Pv4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0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городов России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«Города для детей. 2019»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00392" cy="29523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ИССЛЕДОВАТЕЛЬСКИХ ПРОЕКТОВ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«МИНУВШИХ ЛЕТ ЖИВАЯ ПАМЯТЬ».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0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– герой Новороссийск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7587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сер\Desktop\fo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226" y="0"/>
            <a:ext cx="1269773" cy="14127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33975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https://yadi.sk/i/Bnwr6lCYA6Pv4A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https://yadi.sk/i/G23BxmyIVUj1kw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Выступление </a:t>
            </a:r>
            <a:r>
              <a:rPr lang="ru-RU" sz="27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Софроновой  Дианы </a:t>
            </a: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(НМК им. Д.Д. Шостаковича, руководитель Прядко А.С</a:t>
            </a: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.)</a:t>
            </a:r>
            <a:r>
              <a:rPr lang="ru-RU" sz="27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7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Дудай</a:t>
            </a: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Анастасии </a:t>
            </a: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(СОШ № 27, руководитель </a:t>
            </a:r>
            <a:r>
              <a:rPr lang="ru-RU" sz="27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Белуш</a:t>
            </a: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Я.М.)</a:t>
            </a:r>
            <a:r>
              <a:rPr lang="ru-RU" sz="31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1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100" b="1" dirty="0"/>
          </a:p>
        </p:txBody>
      </p:sp>
      <p:pic>
        <p:nvPicPr>
          <p:cNvPr id="6146" name="Picture 2" descr="C:\Users\User\Desktop\ВПРабота\IMG_20190426_135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0861"/>
            <a:ext cx="3507854" cy="45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ВПРабота\IMG_20190426_143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58012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056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над проектом начинается с обычной беседы с ветераном ВОВ…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ВПРабота\IMG-20190216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ВПРабота\IMG-20190216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299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 а иногда с уборки памятника или мест захоронений…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ВПРабота\IMG-20190406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175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 или после посещения выставки «поисковиков»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ВПРабота\552kPG2pLX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782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Фотоматериалы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лучших работ КОНКУРСА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391" y="1141463"/>
            <a:ext cx="4290863" cy="57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949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8965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572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78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104"/>
            <a:ext cx="5112568" cy="681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953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Подведены итоги конкурса,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всем вручены грамоты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144" y="1916831"/>
            <a:ext cx="6597208" cy="38884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ВПРабота\IMG-20190215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144" y="1619418"/>
            <a:ext cx="6597208" cy="494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11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конкурса: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0933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Воспитание патриотических чувств и гражданской позиции детей, юношества и молодежи через развитие интереса к истории города, страны и героическим поступкам героев нашего города, исследований истории военных лет.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7587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сер\Desktop\fo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3880" y="0"/>
            <a:ext cx="1080120" cy="1201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918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конкурса: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проведение исторических параллелей между героями прошлых лет и героями нынешнего времени, подтверждение преемственности героических традиций прошлого в настоящем;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отражение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проектах истории семейных династий военных, ветеранов Великой Отечественной войны, тружеников тыла, жизненных воспоминаний и историй детей войны, участников локальных войн и деформирование современных моделей ответственного гражданского поведения юношества и молодежи на примерах героических, отважных поступков;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памяти о героях-земляках, об их подвигах;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стремления к углублению знаний участников конкурса о героических людях страны и города;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 полезной исследовательской деятельности у подрастающего поколения.</a:t>
            </a:r>
          </a:p>
        </p:txBody>
      </p:sp>
      <p:pic>
        <p:nvPicPr>
          <p:cNvPr id="4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7587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сер\Desktop\fo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3880" y="0"/>
            <a:ext cx="1080120" cy="1201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093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Лауреаты:</a:t>
            </a: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Важинская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Ангелина (СОШ № 29, руководитель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Загирова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С.Ф.)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Курылёв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Владимир (МТЛ, руководитель Игнатенко А.В.)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Костырев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Николай (МТЛ, руководитель Игнатенко А.В.)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Эпп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Артём (МТЛ, руководитель Игнатенко А.В.)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 Якушкина Злата (СОШ № 19, руководитель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Агений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А.Г.)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6. Андрющенко Ангелина (НКСЭ, руководитель Кузьменко Т.А.)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7. Хабарова А. (Гимназия № 4, руководитель Щербина В.В.)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Дудай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Анастасия (СОШ № 27, руководитель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Белуш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Я.М.)</a:t>
            </a:r>
          </a:p>
        </p:txBody>
      </p:sp>
      <p:pic>
        <p:nvPicPr>
          <p:cNvPr id="4" name="Picture 2" descr="C:\Users\асер\Desktop\fo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3880" y="0"/>
            <a:ext cx="1080120" cy="1201764"/>
          </a:xfrm>
          <a:prstGeom prst="rect">
            <a:avLst/>
          </a:prstGeom>
          <a:noFill/>
        </p:spPr>
      </p:pic>
      <p:pic>
        <p:nvPicPr>
          <p:cNvPr id="5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7587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7944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участников: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4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</a:rPr>
              <a:t>Призеры:</a:t>
            </a:r>
          </a:p>
          <a:p>
            <a:pPr marL="0" indent="0" algn="ctr">
              <a:buNone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1. Кривоносова Анна (МТЛ, руководитель Калмыкова В.В.)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2. Черкунов Артём (МТЛ, руководитель Игнатенко А.В.)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3. Голубев Тимофей (МТЛ, руководитель Игнатенко А.В.)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4. Маркин Дмитрий (МТЛ, руководитель Игнатенко А.В.)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Крайнов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Андрей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(МТЛ, руководитель Игнатенко А.В.)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Чернышов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Данила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(СОШ № 32, руководитель Соловьева Н.В.)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7. Якубович Константин,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Гриценгер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Альберт (СОШ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№ 32, руководитель Соловьева Н.В.)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8. Литвинов Д., Григорьев М., Малахов Д., Смирнов Д., Романчук М., Шапков Д. (НПТ, руководитель Лушникова Н.В.)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9. Ляхова Полина (СОШ № 18, руководитель Ляхова М. Н.)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Каренков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Кирилл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(СОШ № 40, руководитель Ковалева Е.А.)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11. Софронова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Диана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(НМК им. Д.Д. Шостаковича, руководитель Прядко А.С.)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Маркунова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Алёна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(СОШ № 27, руководитель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Белуш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Я.М.)</a:t>
            </a:r>
          </a:p>
          <a:p>
            <a:pPr marL="0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Мистюкова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София (СОШ № 27, руководитель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Белуш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Я.М.)</a:t>
            </a:r>
          </a:p>
          <a:p>
            <a:pPr marL="0" indent="0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Краснобородько 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Маргарита (НКСЭ, руководитель Кузьменко Т.А.)</a:t>
            </a:r>
          </a:p>
        </p:txBody>
      </p:sp>
      <p:pic>
        <p:nvPicPr>
          <p:cNvPr id="4" name="Picture 6" descr="C:\Users\Miroshnikova\Desktop\КАМОК\макеты презентац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7587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сер\Desktop\fo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3880" y="0"/>
            <a:ext cx="1080120" cy="1201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004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жюри в секции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возрастной категории от 12 до 14 лет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20899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Выступление Златы Якушкиной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14341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72808" cy="155679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Выступление </a:t>
            </a:r>
            <a:r>
              <a:rPr lang="ru-RU" sz="31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Якубович Константина </a:t>
            </a:r>
            <a: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  <a:r>
              <a:rPr lang="ru-RU" sz="3100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Гриценгер</a:t>
            </a:r>
            <a: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Альберта </a:t>
            </a:r>
            <a:b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31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СОШ № 32, руководитель Соловьева Н.В.)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13285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85852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жюри в секции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возрастной категории от 14 до 23 лет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ВПРабота\IMG_20190426_135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ВПРабота\IMG_20190426_135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98216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4800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495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КОНКУРС  ИССЛЕДОВАТЕЛЬСКИХ ПРОЕКТОВ  «МИНУВШИХ ЛЕТ ЖИВАЯ ПАМЯТЬ».  </vt:lpstr>
      <vt:lpstr>Цель конкурса:</vt:lpstr>
      <vt:lpstr>Задачи конкурса:</vt:lpstr>
      <vt:lpstr>Список участников:</vt:lpstr>
      <vt:lpstr>Список участников:</vt:lpstr>
      <vt:lpstr>Работа жюри в секции  возрастной категории от 12 до 14 лет</vt:lpstr>
      <vt:lpstr>Выступление Златы Якушкиной</vt:lpstr>
      <vt:lpstr> Выступление  Якубович Константина  и Гриценгер  Альберта  (СОШ № 32, руководитель Соловьева Н.В.) </vt:lpstr>
      <vt:lpstr>Работа жюри в секции  возрастной категории от 14 до 23 лет</vt:lpstr>
      <vt:lpstr>  Выступление  Софроновой  Дианы (НМК им. Д.Д. Шостаковича, руководитель Прядко А.С.) Дудай Анастасии (СОШ № 27, руководитель Белуш Я.М.) </vt:lpstr>
      <vt:lpstr>Работа над проектом начинается с обычной беседы с ветераном ВОВ…</vt:lpstr>
      <vt:lpstr>… а иногда с уборки памятника или мест захоронений…</vt:lpstr>
      <vt:lpstr>… или после посещения выставки «поисковиков» </vt:lpstr>
      <vt:lpstr>Фотоматериалы  лучших работ КОНКУРСА</vt:lpstr>
      <vt:lpstr>Слайд 15</vt:lpstr>
      <vt:lpstr>Слайд 16</vt:lpstr>
      <vt:lpstr>Подведены итоги конкурса,  всем вручены грамоты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конкурс исследовательских проектов «Минувших дней живая память»</dc:title>
  <dc:creator>МБУ МЦ</dc:creator>
  <cp:lastModifiedBy>асер</cp:lastModifiedBy>
  <cp:revision>23</cp:revision>
  <dcterms:created xsi:type="dcterms:W3CDTF">2019-05-17T11:10:02Z</dcterms:created>
  <dcterms:modified xsi:type="dcterms:W3CDTF">2019-05-23T11:46:23Z</dcterms:modified>
</cp:coreProperties>
</file>