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142845" y="1071546"/>
            <a:ext cx="864399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задание №1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роведение историко-документальной выставки о земляках, внесших вклад в Победу в Великой Отечественной войне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ПЛАСТОВСКИЙ МУНИЦИПАЛЬНЫЙ РАЙОН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праздник, который объединяет и молодежь, и стариков, и взрослых и совсем еще юных граждан нашей Родины. В каждой семье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судьба и история дедов и прадедов, отстоявших свободу не только России, но и Европы. К 74-й годовщине Победы в Великой Отечественной войне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районный музей открыл двери для экскурсий по нескольким выставкам.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сегодняшний день в Пласте живы 6 ветеранов Великой Отечественной и Второй мировой войн, и трое из них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участники войны против милитаристской Японии.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военном зале выложены материалы: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Выставка, посвященная живым ветеранам войны. На сегодняшний день их 6 </a:t>
            </a:r>
            <a:r>
              <a:rPr lang="ru-RU" sz="1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Рогожин П.К., Докукин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Маслова А.П.,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Великанова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М.Е., Петрова Е.Ф.,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Голота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Д.А. Также жив Герой Советского Союза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Булатов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М.А., уроженец села В. Санарка, проживающий в г. Курске.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2066" name="Рисунок 3" descr="check-mark-clipart-no-background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36195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C:\Users\Liliy\Desktop\КОНКУРС ГОРОДОВ 2019\Конкурсные задания\Город для детей\Новая папка\детсад № 1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687" y="1821645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iliy\Desktop\КОНКУРС ГОРОДОВ 2019\Конкурсные задания\Город для детей\Новая папка\детсад № 10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4443411" cy="28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liy\Desktop\КОНКУРС ГОРОДОВ 2019\Конкурсные задания\Город для детей\Новая папка\детсад № 10 (3).JPG"/>
          <p:cNvPicPr/>
          <p:nvPr/>
        </p:nvPicPr>
        <p:blipFill>
          <a:blip r:embed="rId5" cstate="print"/>
          <a:srcRect l="6596" t="21406" b="5751"/>
          <a:stretch>
            <a:fillRect/>
          </a:stretch>
        </p:blipFill>
        <p:spPr bwMode="auto">
          <a:xfrm>
            <a:off x="4643438" y="3857628"/>
            <a:ext cx="3895723" cy="19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7158" y="1285860"/>
            <a:ext cx="521497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мероприятий, проводимых в краеведческом музее прошли такие интересные мероприятия: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Автопробег ко Дню Победы;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фестиваль патриотической песни «Сердце помнит - не забудет никогда!»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 детей  и внуков Героев Великой Отечественной войны с семьями, имеющими "особых" детей.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iliy\Desktop\КОНКУРС ГОРОДОВ 2019\ИНФОРМАЦИЯ ФЕЙСТБУК\БЛАГОДАРЮ\патриот\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343274" cy="24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liy\Desktop\КОНКУРС ГОРОДОВ 2019\ИНФОРМАЦИЯ ФЕЙСТБУК\автопробег 9 мая\IMG_6230.t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71810"/>
            <a:ext cx="3886198" cy="210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liy\Desktop\КОНКУРС ГОРОДОВ 2019\ИНФОРМАЦИЯ ФЕЙСТБУК\автопробег 9 мая\IMG_61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714752"/>
            <a:ext cx="3319461" cy="21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85720" y="1071546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АВТОПРОБЕГ КО ДНЮ ПОБЕДЫ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04 мая 2019 года состоялся автопробег, посвященный празднованию 74й годовщины со дня  Великой Победы. Автопробег уже имеет свою небольшую, но добрую историю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2019 году он прошел в пятый раз. С самого первого года автопробег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прижился на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пластовской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земле и полюбился жителям района. За всю  историю автопробега в акции поучаствовали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пластовчане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гости района на более чем 200 автомобилях!  Каждый год колонна автомобилей, участвующих в пробеге, становится длиннее. С главной площади города автопробег во главе с военным джипом ГАЗ-67, восстановленным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пластовчанином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Зоновым, двинулся к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мемориальным комплексам и памятникам района. Традиционно в акции участвовали кадеты, школьники, студенты  политехнического колледжа.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iliy\Desktop\КОНКУРС ГОРОДОВ 2019\ИНФОРМАЦИЯ ФЕЙСТБУК\автопробег 9 мая\IMG_6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35432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iliy\Desktop\КОНКУРС ГОРОДОВ 2019\ИНФОРМАЦИЯ ФЕЙСТБУК\автопробег 9 мая\IMG_6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4152899" cy="27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Рисунок 5" descr="IMG_6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95332"/>
            <a:ext cx="3854289" cy="2138651"/>
          </a:xfrm>
          <a:prstGeom prst="rect">
            <a:avLst/>
          </a:prstGeom>
          <a:noFill/>
        </p:spPr>
      </p:pic>
      <p:pic>
        <p:nvPicPr>
          <p:cNvPr id="64514" name="Рисунок 7" descr="IMG_6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143248"/>
            <a:ext cx="3695700" cy="2466975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71504" y="1071546"/>
            <a:ext cx="8572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ПАТРИОТИЧЕСКОЙ ПЕСНИ "Сердце помнит - не забудет никогда!"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 rot="10800000" flipV="1">
            <a:off x="357158" y="1357298"/>
            <a:ext cx="878684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04 мая 2019 года в с.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В-Кабанка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поселения состоялся первый фестиваль патриотической песни. На фестивале прозвучали военные песни,  литературно-музыкальные композиции певцов и певиц из сел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Степнинского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Борисовского,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Демаринского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сельских поселений, городских школ и образовательных учреждений района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настоящих любителей военной, патриотической песни оказалось много. Знакомым песням подпевали все собравшиеся, незнакомые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слушали внимательно, со слезами на глазах.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Бардовские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песни, казачьи, ансамблевые и сольные, афганские, под гитару и под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минусовку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Кстати, фестивальная сцена была необычной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 военное время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певцы выступали на борту грузового автомобиля, затянутого маскировочной сеткой. За участие в фестивале творческим коллективам, солистам было вручено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дипломов, всем выступавшим детям вручены сладкие призы.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57158" y="1571612"/>
            <a:ext cx="86439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честь празднования Дня Победы 11 мая 2019 года состоялось интересное мероприятие для семей с "особенными детьми" Центра социальной адаптации и реабилитации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Двери для встречи распахнула студия кондитерского творчества Елены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Пряниковой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Pudra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встречу были приглашены дети и внуки Героев Великой Отечественной войны, которые проживали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Пластовском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районе. Инициатором встречи стал Попечительский совет Центра, его представители также присутствовали  на мероприятии. В ходе встречи за общим столом взрослые и детки сначала занимались изготовлением пряников, а потом пили чай и вели беседы о военном времени, о великом подвиге земляков, внесших вклад в Победу В Великой Отечественной войне. На протяжении всего мероприятия все желающие пели песни, читали стихи. Обстановка была необычайно теплая, добрая и уютная.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14316" y="1000108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 детей  и внуков Героев Великой Отечественной войны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с семьями, имеющими "особых" детей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Liliy\Desktop\КОНКУРС ГОРОДОВ 2019\ИНФОРМАЦИЯ ФЕЙСТБУК\БЛАГОДАРЮ\патриот\Dxzn0MibMyQ.jpg"/>
          <p:cNvPicPr/>
          <p:nvPr/>
        </p:nvPicPr>
        <p:blipFill>
          <a:blip r:embed="rId4" cstate="print"/>
          <a:srcRect b="9719"/>
          <a:stretch>
            <a:fillRect/>
          </a:stretch>
        </p:blipFill>
        <p:spPr bwMode="auto">
          <a:xfrm>
            <a:off x="2285984" y="3357562"/>
            <a:ext cx="2824159" cy="25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iliy\Desktop\КОНКУРС ГОРОДОВ 2019\ИНФОРМАЦИЯ ФЕЙСТБУК\БЛАГОДАРЮ\патриот\10.jpg"/>
          <p:cNvPicPr/>
          <p:nvPr/>
        </p:nvPicPr>
        <p:blipFill>
          <a:blip r:embed="rId5"/>
          <a:srcRect t="7589"/>
          <a:stretch>
            <a:fillRect/>
          </a:stretch>
        </p:blipFill>
        <p:spPr bwMode="auto">
          <a:xfrm>
            <a:off x="5214943" y="3286125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1214422"/>
            <a:ext cx="85725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выставке можно ознакомиться с материалами обо всех этих ветеранах. Более того, педагогический коллектив школы № 14 села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выступил с инициативой создания в музее выставки о Петровой Елизавете Федоровне, уроженке села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участнице войны, которая много лет была учителем, а позднее и директором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школы. Выставка собрана из материалов фондов Пластовского музея и архива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школы; она позволяет проследить жизненный и боевой путь женщины-ветерана.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iliy\Desktop\КОНКУРС ГОРОДОВ 2019\Конкурсные задания\конкурсное задание 1\все военные выставки\выставка материалов о живых ветеранах войны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98018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iliy\Desktop\КОНКУРС ГОРОДОВ 2019\Конкурсные задания\конкурсное задание 1\петрова\Кочкарские ученики на выставке о Петровой Е.Ф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71744"/>
            <a:ext cx="391668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142944" y="1214422"/>
            <a:ext cx="8001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Петрова Елизавета Федоровна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6 ноября 1923 года.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военную службу была призвана в 1942 году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Макинским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Акмолинской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области Казахской ССР.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Рядовая. 97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аэро-обслуживающий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батальон, Забайкальский округ, отдельная рота связи, 567-й батальон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аэрообслуживания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Награждена: орденом Отечественной войны 2 ст., медалями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победу над Японией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юбилейными.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демобилизации работала в народном образовании г. Пласта. После выхода на пенсию работала учителем, завучем, директором школы. Награждена медалью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 труда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секретарем парторганизации, пропагандистом.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мужем Евгением Ивановичем воспитали двоих детей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сына и дочь.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iliy\Desktop\КОНКУРС ГОРОДОВ 2019\Конкурсные задания\шаблон\0_11744e_c008aa61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581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liy\Desktop\КОНКУРС ГОРОДОВ 2019\Конкурсные задания\конкурсное задание 1\петрова\выставка о Петровой Е.Ф. в музее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87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liy\Desktop\КОНКУРС ГОРОДОВ 2019\Конкурсные задания\конкурсное задание 1\петрова\Кочкарские ученики на выставке о Петровой Е.Ф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876"/>
            <a:ext cx="3357554" cy="21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4" name="Рисунок 6" descr="0_11744e_c008aa61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581025" cy="609600"/>
          </a:xfrm>
          <a:prstGeom prst="rect">
            <a:avLst/>
          </a:prstGeom>
          <a:noFill/>
        </p:spPr>
      </p:pic>
      <p:pic>
        <p:nvPicPr>
          <p:cNvPr id="59393" name="Picture 1" descr="0_11744e_c008aa61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581025" cy="6096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715008" y="1142984"/>
            <a:ext cx="2857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СЕГОДНЯ С НАМИ!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85786" y="1285860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Маслова Агния Павловна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22 декабря 1925 года в селе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Кочкарь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мобилизована в январе 1943 года. В течение 3х месяцев училась на курсах в г. Магнитогорске, где получила права шофера 3-го класса. Во время обучения днем курсанты работали на деревообрабатывающем комбинате, а вечером учились.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Воевала на Брянском фронте.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боев на территории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Брянщины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была направлена в Москву, где встретила Победу. Вновь была призвана на Восток.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Иркутсткеавтополк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котором она служила, строил дорогу Иркутск-Улан-Удэ. Здесь она в основном работала поваром. Оттуда была демобилизована.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окончания войны работала в дошкольном образовании г. Пласта.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 rot="10800000" flipV="1">
            <a:off x="857224" y="3714752"/>
            <a:ext cx="800105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Демьян Алексеевич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1920 году.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в Красную Армию в октябре 1934 года. Демобилизовался в июне 1946 года.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Службу проходил в составе войск Ленинградского фронта. Участник войны против белофиннов в 1940 году. Прошел всю Великую Отечественную войну, участник защиты блокадного Ленинграда.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 8-ю медалями, две из них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боевые заслуги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0" name="Рисунок 6" descr="0_11744e_c008aa61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581025" cy="609600"/>
          </a:xfrm>
          <a:prstGeom prst="rect">
            <a:avLst/>
          </a:prstGeom>
          <a:noFill/>
        </p:spPr>
      </p:pic>
      <p:pic>
        <p:nvPicPr>
          <p:cNvPr id="58369" name="Picture 1" descr="0_11744e_c008aa61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581025" cy="6096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786446" y="1142984"/>
            <a:ext cx="3143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СЕГОДНЯ С НАМИ!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28728" y="1285860"/>
            <a:ext cx="75009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Докукин Георгий Павлович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1923 году.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в РККА в 1941 году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Благовещениским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ГВК Амурской области. Старший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лейтенат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капитан 1440-й отдельной роты связи, 108-го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укрпрайона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1-го Дальневосточного фронта. Награжден орденом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отвагу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победу над Японией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многими медалями.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войны окончил Омский политехнический институт. Работал геологом на Артемовском руднике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Красноярскзолото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Был депутатом в г. Артемовске, секретарем партийной организации в Артемовске и Пласте.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 труда.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женой воспитал двоих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428728" y="3571876"/>
            <a:ext cx="735808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Великанова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Емельяновна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в  1923 году.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15 лет начала трудовую деятельность в военном гарнизоне г. Сретенска Читинской области.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июне 1942 года по комсомольской путевке ушла в РККА на Дальний Восток, работала в госпитале. После принятия присяги началась военная подготовка.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4 года войны имеет 9 наград, в том числе орден Отечественной войны 2 степени, медали.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Демобилизована в июне 1946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5" name="Рисунок 3" descr="check-mark-clipart-no-background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61950" cy="381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 rot="10800000" flipV="1">
            <a:off x="785786" y="1142984"/>
            <a:ext cx="80724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по истории тимуровского движения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Пластовском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Кочкарском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районе в годы ВОВ, а именно о тимуровской команде №1 А.П.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Рычковой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выставке представлены редкие фотографии, документы, телеграмма  И. Сталина тимуровской команде, заявление о приеме в команду и т.д. На сегодняшний день в городе жива тимуровка Клара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Коптягина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фотографию которой также можно увидеть на выставке.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iliy\Desktop\КОНКУРС ГОРОДОВ 2019\Конкурсные задания\конкурсное задание 1\все военные выставки\выставка о тимуровской команде А. Рычковой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4286279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iliy\Desktop\КОНКУРС ГОРОДОВ 2019\Конкурсные задания\конкурсное задание 1\все военные выставки\выставка о тимуровской команде А. Рычковой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428868"/>
            <a:ext cx="4143404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00100" y="1285860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по материалам о самых первых добровольцах Пластовского района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фотографии, заявления о приеме в Действующую армию и в народное ополчение, данные о воинских биографиях первых добровольцев.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iliy\Desktop\check-mark-clipart-no-background-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61950" cy="381000"/>
          </a:xfrm>
          <a:prstGeom prst="rect">
            <a:avLst/>
          </a:prstGeom>
          <a:noFill/>
        </p:spPr>
      </p:pic>
      <p:pic>
        <p:nvPicPr>
          <p:cNvPr id="6" name="Рисунок 5" descr="C:\Users\Liliy\Desktop\КОНКУРС ГОРОДОВ 2019\Конкурсные задания\конкурсное задание 1\все военные выставки\выставка о первых добровольцах Пластовского района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409321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liy\Desktop\КОНКУРС ГОРОДОВ 2019\Конкурсные задания\конкурсное задание 1\все военные выставки\выставка о первых добровольцах Пластовского района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214554"/>
            <a:ext cx="4180204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348" y="1071546"/>
            <a:ext cx="81439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В выставочном зале работает выставка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мы приближали, как могли!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собрана из экспонатов-символов военной эпохи и первых послевоенных лет, и представляет собой два смысловых блока, посвященных темам фронта и тыла.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Фронтовой блок представлен картинами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пластовских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художников-студийцев военных лет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Н.С., братьев Аристовых), причем одна из них представлена впервые: это картина Николая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написанная им в 1946 году. В этом же блоке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военная форма, редкие фотографии и газеты; а также документы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извещения о гибели; заявления  добровольцев в действующую армию; справки о службе в военное время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iliy\Desktop\check-mark-clipart-no-background-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61950" cy="381000"/>
          </a:xfrm>
          <a:prstGeom prst="rect">
            <a:avLst/>
          </a:prstGeom>
          <a:noFill/>
        </p:spPr>
      </p:pic>
      <p:pic>
        <p:nvPicPr>
          <p:cNvPr id="6" name="Рисунок 5" descr="C:\Users\Liliy\Desktop\КОНКУРС ГОРОДОВ 2019\Конкурсные задания\конкурсное задание 1\все военные выставки\выставка в выставочном зале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00372"/>
            <a:ext cx="3476304" cy="23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liy\Desktop\КОНКУРС ГОРОДОВ 2019\Конкурсные задания\конкурсное задание 1\все военные выставки\выставка в выставочном зале (4).JPG"/>
          <p:cNvPicPr/>
          <p:nvPr/>
        </p:nvPicPr>
        <p:blipFill>
          <a:blip r:embed="rId5" cstate="print"/>
          <a:srcRect l="11339" r="7136"/>
          <a:stretch>
            <a:fillRect/>
          </a:stretch>
        </p:blipFill>
        <p:spPr bwMode="auto">
          <a:xfrm rot="5400000">
            <a:off x="5724694" y="3062124"/>
            <a:ext cx="2819396" cy="24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67" name="Рисунок 1" descr="0002-00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28596" y="1214422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 обстановки дома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тема тыла, которая раскрыта при помощи экспонатов, описывающих темы женского и подросткового труда; сбора фронтовых посылок; бытовой атмосферы времен войны и первых послевоенных лет.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iliy\Desktop\КОНКУРС ГОРОДОВ 2019\Конкурсные задания\конкурсное задание 1\все военные выставки\выставка в выставочном зале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liy\Desktop\КОНКУРС ГОРОДОВ 2019\Конкурсные задания\конкурсное задание 1\все военные выставки\выставка в выставочном зале (8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1292</Words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Liliy</cp:lastModifiedBy>
  <cp:revision>424</cp:revision>
  <dcterms:created xsi:type="dcterms:W3CDTF">2018-06-26T04:54:29Z</dcterms:created>
  <dcterms:modified xsi:type="dcterms:W3CDTF">2019-06-11T12:35:07Z</dcterms:modified>
</cp:coreProperties>
</file>