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400" dirty="0"/>
              <a:t>5.6.1. Конкурсное задание № 1: проведение в муниципальном образовании историко-документальной выставки о земляках, внесших вклад в Победу в Великой Отечественной войне.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64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3947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казённое учреждение культуры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«Историко-Художественный музей им. академика М.К. Янгеля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(Иркутская область, Нижнеилимский район, г. Железногорск-Илимский, 8 квартал, дом 20)</a:t>
            </a:r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 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«Земляки, внесшие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вклад в Победу в Великой Отечественной войне.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4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89" y="188640"/>
            <a:ext cx="8809199" cy="2880320"/>
          </a:xfrm>
        </p:spPr>
        <p:txBody>
          <a:bodyPr>
            <a:normAutofit/>
          </a:bodyPr>
          <a:lstStyle/>
          <a:p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январе 2019 года, в  Краеведческом отделе музея, в военном зале всем желающим было предложено посетить выставку и прослушать экскурсионную программу «Знаменитые люди Приилимья». </a:t>
            </a: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экскурсии были собраны материалы об известных в нашем районе людях, прославившихся своим неоспоримым </a:t>
            </a: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вкладом </a:t>
            </a:r>
            <a:b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Победу в Великой Отечественной войне.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D:\МУЗЕЙ\к 90-летию района\ВОВ\оф 2504-1 Черных Николай Иннокентьевич 09.0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" b="3260"/>
          <a:stretch/>
        </p:blipFill>
        <p:spPr bwMode="auto">
          <a:xfrm>
            <a:off x="155289" y="3454900"/>
            <a:ext cx="2448272" cy="3142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ПЛАНЫ И ОТЧЕТЫ\2018 ПЛАНЫ И ОТЧЕТЫ\2019 ПЛАНЫ  и ОТЧЕТЫ\ТЕМАТИЧЕСКИЕ ПЛАНЫ И ОТЧЕТЫ\отчеты по патриотическому воспитанию\Знаменитые люди Приилимья\1975 год. 8 мая. Калошин Константин Семенович, секр. РК КПС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61" y="3454901"/>
            <a:ext cx="2232248" cy="3142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ÐÐ°ÑÑÐ¸Ð½ÐºÐ¸ Ð¿Ð¾ Ð·Ð°Ð¿ÑÐ¾ÑÑ ÐÐ»ÐµÐºÑÐ°Ð½Ð´Ñ Ð¯Ð½Ð³ÐµÐ»Ñ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125"/>
          <a:stretch/>
        </p:blipFill>
        <p:spPr bwMode="auto">
          <a:xfrm>
            <a:off x="4835809" y="3459277"/>
            <a:ext cx="2232257" cy="3149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ПЛАНЫ И ОТЧЕТЫ\2018 ПЛАНЫ И ОТЧЕТЫ\2019 ПЛАНЫ  и ОТЧЕТЫ\ТЕМАТИЧЕСКИЕ ПЛАНЫ И ОТЧЕТЫ\отчеты по патриотическому воспитанию\Знаменитые люди Приилимья\Пана Прокопьев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0865" y="3625552"/>
            <a:ext cx="1996156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6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114800" cy="6858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Повествование </a:t>
            </a:r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шло о нашем земляке,  Черных Николае Иннокентьевиче, который родился в </a:t>
            </a:r>
            <a:r>
              <a:rPr lang="ru-RU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д.Игнатьево</a:t>
            </a:r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который воевал на Брянском, Воронежском, 1-м Украинском фронтах. Командир саперного взвода инженерно-минометной роты гвардии младший лейтенант Черных отличился при форсировании Днепра и в боях под Киевом. По заданию командования Н.И. Черных с группой саперов ходил в глубокий вражеский тыл для установки противотанковых мин на важных направлениях. 10 января 1944 г. он удостаивается звания Героя Советского Союза.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D:\МУЗЕЙ\к 90-летию района\ВОВ\оф 2504-1 Черных Николай Иннокентьевич 09.0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536504" cy="6408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3538736" cy="567464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Константин Семенович Калошин - учитель, заведующий 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Нижнеилимским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районным отделом народного образования в 1950–1954, участник Великой Отечественной войны, почетный гражданин 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Нижнеилимского района.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ПЛАНЫ И ОТЧЕТЫ\2018 ПЛАНЫ И ОТЧЕТЫ\2019 ПЛАНЫ  и ОТЧЕТЫ\ТЕМАТИЧЕСКИЕ ПЛАНЫ И ОТЧЕТЫ\отчеты по патриотическому воспитанию\Знаменитые люди Приилимья\1975 год. 8 мая. Калошин Константин Семенович, секр. РК КП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7621"/>
            <a:ext cx="4752528" cy="669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7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96044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      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Вся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жизнь Александра была связана с армией. Добровольцем он пошел в партизанский отряд Нижнеилимского района. Затем стал курсантом военно-пехотной школы, впоследствии закончил военно-политическую академию им. М.В. Фрунзе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В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годы ВОВ Александр Кузьмич командовал дивизией, был участником обороны Ленинграда, охранял знаменитую ледовую трассу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Дорогу Жизни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».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За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боевые заслуги был удостоен 2 орденов Ленина, Орденов Красного Знамени и Отечественной Войны 1 степени и многих медалей нашего государства.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Ему было присвоено звание генерал-майор.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ÐÐ°ÑÑÐ¸Ð½ÐºÐ¸ Ð¿Ð¾ Ð·Ð°Ð¿ÑÐ¾ÑÑ ÐÐ»ÐµÐºÑÐ°Ð½Ð´Ñ Ð¯Ð½Ð³ÐµÐ»Ñ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36" y="0"/>
            <a:ext cx="4464514" cy="67099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3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104456" cy="6250706"/>
          </a:xfrm>
        </p:spPr>
        <p:txBody>
          <a:bodyPr>
            <a:normAutofit/>
          </a:bodyPr>
          <a:lstStyle/>
          <a:p>
            <a:pPr algn="l" fontAlgn="base"/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Пана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Прокопьева родилась 23 октября 1919 года в крестьянской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семье, 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селе Березняки Нижнеилимского района Иркутской губернии. В начале 1943 года Пана Прокопьева была зачислена в 46-й гвардейский Таманский женский авиационный полк, который сражался на фронте.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Именем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Паны Прокопьевой были названы улицы в Керчи и поселке Березняки Нижнеилимского района. На здании Черемховского педколледжа установлена мемориальная доска с именем и фотографией героини.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В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1981 году в СССР о подвигах летчиц 46-го гвардейского Таманского женского авиационного полка  был снят художественный фильм «В небе «ночные ведьмы».</a:t>
            </a:r>
          </a:p>
        </p:txBody>
      </p:sp>
      <p:pic>
        <p:nvPicPr>
          <p:cNvPr id="3074" name="Picture 2" descr="D:\ПЛАНЫ И ОТЧЕТЫ\2018 ПЛАНЫ И ОТЧЕТЫ\2019 ПЛАНЫ  и ОТЧЕТЫ\ТЕМАТИЧЕСКИЕ ПЛАНЫ И ОТЧЕТЫ\отчеты по патриотическому воспитанию\Знаменитые люди Приилимья\Пана Прокопье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5976" y="188640"/>
            <a:ext cx="4675208" cy="6408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9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5.6.1. Конкурсное задание № 1: проведение в муниципальном образовании историко-документальной выставки о земляках, внесших вклад в Победу в Великой Отечественной войне.  </vt:lpstr>
      <vt:lpstr>Муниципальное казённое учреждение культуры  «Историко-Художественный музей им. академика М.К. Янгеля» (Иркутская область, Нижнеилимский район, г. Железногорск-Илимский, 8 квартал, дом 20)  Тема:  «Земляки, внесшие вклад в Победу в Великой Отечественной войне.  </vt:lpstr>
      <vt:lpstr>В январе 2019 года, в  Краеведческом отделе музея, в военном зале всем желающим было предложено посетить выставку и прослушать экскурсионную программу «Знаменитые люди Приилимья».  В экскурсии были собраны материалы об известных в нашем районе людях, прославившихся своим неоспоримым вкладом  в Победу в Великой Отечественной войне. </vt:lpstr>
      <vt:lpstr>  Повествование шло о нашем земляке,  Черных Николае Иннокентьевиче, который родился в д.Игнатьево, который воевал на Брянском, Воронежском, 1-м Украинском фронтах. Командир саперного взвода инженерно-минометной роты гвардии младший лейтенант Черных отличился при форсировании Днепра и в боях под Киевом. По заданию командования Н.И. Черных с группой саперов ходил в глубокий вражеский тыл для установки противотанковых мин на важных направлениях. 10 января 1944 г. он удостаивается звания Героя Советского Союза.  </vt:lpstr>
      <vt:lpstr>Константин Семенович Калошин - учитель, заведующий Нижнеилимским районным отделом народного образования в 1950–1954, участник Великой Отечественной войны, почетный гражданин Нижнеилимского района. </vt:lpstr>
      <vt:lpstr>       Вся жизнь Александра была связана с армией. Добровольцем он пошел в партизанский отряд Нижнеилимского района. Затем стал курсантом военно-пехотной школы, впоследствии закончил военно-политическую академию им. М.В. Фрунзе.         В годы ВОВ Александр Кузьмич командовал дивизией, был участником обороны Ленинграда, охранял знаменитую ледовую трассу «Дорогу Жизни».          За боевые заслуги был удостоен 2 орденов Ленина, Орденов Красного Знамени и Отечественной Войны 1 степени и многих медалей нашего государства. Ему было присвоено звание генерал-майор. </vt:lpstr>
      <vt:lpstr>       Пана Прокопьева родилась 23 октября 1919 года в крестьянской семье,  в селе Березняки Нижнеилимского района Иркутской губернии. В начале 1943 года Пана Прокопьева была зачислена в 46-й гвардейский Таманский женский авиационный полк, который сражался на фронте.         Именем Паны Прокопьевой были названы улицы в Керчи и поселке Березняки Нижнеилимского района. На здании Черемховского педколледжа установлена мемориальная доска с именем и фотографией героини.        В 1981 году в СССР о подвигах летчиц 46-го гвардейского Таманского женского авиационного полка  был снят художественный фильм «В небе «ночные ведьмы».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5.6.1. Конкурсное задание № 1: проведение в муниципальном образовании историко-документальной выставки о земляках, внесших вклад в Победу в Великой Отечественной войне.  </dc:title>
  <dc:creator>Muzey</dc:creator>
  <cp:lastModifiedBy>Muzey</cp:lastModifiedBy>
  <cp:revision>20</cp:revision>
  <dcterms:created xsi:type="dcterms:W3CDTF">2019-05-24T07:58:34Z</dcterms:created>
  <dcterms:modified xsi:type="dcterms:W3CDTF">2019-05-28T02:55:23Z</dcterms:modified>
</cp:coreProperties>
</file>