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2" r:id="rId9"/>
    <p:sldId id="263" r:id="rId10"/>
    <p:sldId id="267" r:id="rId11"/>
    <p:sldId id="266" r:id="rId12"/>
    <p:sldId id="268"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2F1FA9F-3F39-4086-B554-1E5695FDC36E}" type="datetimeFigureOut">
              <a:rPr lang="ru-RU" smtClean="0"/>
              <a:t>28.09.2019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AA1F71-77C8-4996-AEC8-AC232757C52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F1FA9F-3F39-4086-B554-1E5695FDC36E}" type="datetimeFigureOut">
              <a:rPr lang="ru-RU" smtClean="0"/>
              <a:t>28.09.2019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AA1F71-77C8-4996-AEC8-AC232757C52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F1FA9F-3F39-4086-B554-1E5695FDC36E}" type="datetimeFigureOut">
              <a:rPr lang="ru-RU" smtClean="0"/>
              <a:t>28.09.2019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AA1F71-77C8-4996-AEC8-AC232757C52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F1FA9F-3F39-4086-B554-1E5695FDC36E}" type="datetimeFigureOut">
              <a:rPr lang="ru-RU" smtClean="0"/>
              <a:t>28.09.2019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AA1F71-77C8-4996-AEC8-AC232757C52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2F1FA9F-3F39-4086-B554-1E5695FDC36E}" type="datetimeFigureOut">
              <a:rPr lang="ru-RU" smtClean="0"/>
              <a:t>28.09.2019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AA1F71-77C8-4996-AEC8-AC232757C52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2F1FA9F-3F39-4086-B554-1E5695FDC36E}" type="datetimeFigureOut">
              <a:rPr lang="ru-RU" smtClean="0"/>
              <a:t>28.09.2019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AA1F71-77C8-4996-AEC8-AC232757C52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2F1FA9F-3F39-4086-B554-1E5695FDC36E}" type="datetimeFigureOut">
              <a:rPr lang="ru-RU" smtClean="0"/>
              <a:t>28.09.2019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AA1F71-77C8-4996-AEC8-AC232757C52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2F1FA9F-3F39-4086-B554-1E5695FDC36E}" type="datetimeFigureOut">
              <a:rPr lang="ru-RU" smtClean="0"/>
              <a:t>28.09.2019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AA1F71-77C8-4996-AEC8-AC232757C52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F1FA9F-3F39-4086-B554-1E5695FDC36E}" type="datetimeFigureOut">
              <a:rPr lang="ru-RU" smtClean="0"/>
              <a:t>28.09.2019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AA1F71-77C8-4996-AEC8-AC232757C52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2F1FA9F-3F39-4086-B554-1E5695FDC36E}" type="datetimeFigureOut">
              <a:rPr lang="ru-RU" smtClean="0"/>
              <a:t>28.09.2019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AA1F71-77C8-4996-AEC8-AC232757C52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2F1FA9F-3F39-4086-B554-1E5695FDC36E}" type="datetimeFigureOut">
              <a:rPr lang="ru-RU" smtClean="0"/>
              <a:t>28.09.2019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AA1F71-77C8-4996-AEC8-AC232757C52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1FA9F-3F39-4086-B554-1E5695FDC36E}" type="datetimeFigureOut">
              <a:rPr lang="ru-RU" smtClean="0"/>
              <a:t>28.09.2019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A1F71-77C8-4996-AEC8-AC232757C52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p:txBody>
          <a:bodyPr>
            <a:normAutofit fontScale="90000"/>
          </a:bodyPr>
          <a:lstStyle/>
          <a:p>
            <a:pPr indent="450850" fontAlgn="base">
              <a:spcAft>
                <a:spcPct val="0"/>
              </a:spcAft>
            </a:pPr>
            <a:r>
              <a:rPr kumimoji="0" lang="ru-RU" sz="27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Конкурсное задание №2</a:t>
            </a:r>
            <a:br>
              <a:rPr kumimoji="0" lang="ru-RU" sz="27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br>
            <a:r>
              <a:rPr lang="ru-RU" sz="2700" b="1" dirty="0">
                <a:solidFill>
                  <a:srgbClr val="C00000"/>
                </a:solidFill>
                <a:latin typeface="Times New Roman" pitchFamily="18" charset="0"/>
                <a:cs typeface="Times New Roman" pitchFamily="18" charset="0"/>
              </a:rPr>
              <a:t>проведение историко-документальной выставки о земляках, внесших вклад в Победу в Великой Отечественной войне</a:t>
            </a:r>
            <a:r>
              <a:rPr lang="ru-RU" sz="2400" dirty="0"/>
              <a:t/>
            </a:r>
            <a:br>
              <a:rPr lang="ru-RU" sz="2400" dirty="0"/>
            </a:br>
            <a:endParaRPr lang="ru-RU" dirty="0"/>
          </a:p>
        </p:txBody>
      </p:sp>
      <p:sp>
        <p:nvSpPr>
          <p:cNvPr id="3" name="Подзаголовок 2"/>
          <p:cNvSpPr>
            <a:spLocks noGrp="1"/>
          </p:cNvSpPr>
          <p:nvPr>
            <p:ph type="subTitle" idx="1"/>
          </p:nvPr>
        </p:nvSpPr>
        <p:spPr/>
        <p:txBody>
          <a:bodyPr/>
          <a:lstStyle/>
          <a:p>
            <a:pPr lvl="0"/>
            <a:endPar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endParaRPr lang="ru-RU" sz="2400" b="1" dirty="0">
              <a:solidFill>
                <a:schemeClr val="tx1"/>
              </a:solidFill>
              <a:latin typeface="Times New Roman" pitchFamily="18" charset="0"/>
              <a:ea typeface="Times New Roman" pitchFamily="18" charset="0"/>
              <a:cs typeface="Times New Roman" pitchFamily="18" charset="0"/>
            </a:endParaRPr>
          </a:p>
          <a:p>
            <a:pPr lvl="0"/>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МАСЛЯНИНСКИЙ МУНИЦИПАЛЬНЫЙ РАЙОН</a:t>
            </a:r>
            <a:endParaRPr lang="ru-RU" sz="2400" dirty="0" smtClean="0">
              <a:solidFill>
                <a:schemeClr val="tx1"/>
              </a:solidFill>
              <a:latin typeface="Times New Roman" pitchFamily="18" charset="0"/>
              <a:cs typeface="Times New Roman" pitchFamily="18" charset="0"/>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142976" y="274638"/>
            <a:ext cx="7543824" cy="4868874"/>
          </a:xfrm>
        </p:spPr>
        <p:txBody>
          <a:bodyPr>
            <a:normAutofit fontScale="90000"/>
          </a:bodyPr>
          <a:lstStyle/>
          <a:p>
            <a:pPr algn="l"/>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В </a:t>
            </a:r>
            <a:r>
              <a:rPr lang="ru-RU" sz="2200" dirty="0">
                <a:latin typeface="Times New Roman" pitchFamily="18" charset="0"/>
                <a:cs typeface="Times New Roman" pitchFamily="18" charset="0"/>
              </a:rPr>
              <a:t>Пеньковской сельской модельной библиотеке началась декада патриотических мероприятий "Поклонимся великим тем годам", посвященных Дню Победы в Великой Отечественной войне 1941 – 1945 </a:t>
            </a:r>
            <a:r>
              <a:rPr lang="ru-RU" sz="2200" dirty="0" smtClean="0">
                <a:latin typeface="Times New Roman" pitchFamily="18" charset="0"/>
                <a:cs typeface="Times New Roman" pitchFamily="18" charset="0"/>
              </a:rPr>
              <a:t>г.</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Учащимся </a:t>
            </a:r>
            <a:r>
              <a:rPr lang="ru-RU" sz="2200" dirty="0">
                <a:latin typeface="Times New Roman" pitchFamily="18" charset="0"/>
                <a:cs typeface="Times New Roman" pitchFamily="18" charset="0"/>
              </a:rPr>
              <a:t>2,3,4 </a:t>
            </a:r>
            <a:r>
              <a:rPr lang="ru-RU" sz="2200" dirty="0" smtClean="0">
                <a:latin typeface="Times New Roman" pitchFamily="18" charset="0"/>
                <a:cs typeface="Times New Roman" pitchFamily="18" charset="0"/>
              </a:rPr>
              <a:t>классов </a:t>
            </a:r>
            <a:r>
              <a:rPr lang="ru-RU" sz="2200" dirty="0">
                <a:latin typeface="Times New Roman" pitchFamily="18" charset="0"/>
                <a:cs typeface="Times New Roman" pitchFamily="18" charset="0"/>
              </a:rPr>
              <a:t>был предложен рассказ о </a:t>
            </a:r>
            <a:r>
              <a:rPr lang="ru-RU" sz="2200" dirty="0" err="1">
                <a:latin typeface="Times New Roman" pitchFamily="18" charset="0"/>
                <a:cs typeface="Times New Roman" pitchFamily="18" charset="0"/>
              </a:rPr>
              <a:t>фронтовиках-маслянинцах</a:t>
            </a:r>
            <a:r>
              <a:rPr lang="ru-RU" sz="2200" dirty="0">
                <a:latin typeface="Times New Roman" pitchFamily="18" charset="0"/>
                <a:cs typeface="Times New Roman" pitchFamily="18" charset="0"/>
              </a:rPr>
              <a:t>, выставка фотографий военных лет, видеофильм, снятый сотрудниками музея на основе реальных солдатских писем, викторина о военных событиях. Особый интерес у детей вызвал рассказ о военных "трофеях" , хранящиеся в музее и угощение маленьким кусочком черного хлеба, спасшим жизни многих ленинградцев. </a:t>
            </a:r>
            <a:r>
              <a:rPr lang="ru-RU" dirty="0"/>
              <a:t/>
            </a:r>
            <a:br>
              <a:rPr lang="ru-RU" dirty="0"/>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9938" name="Picture 2"/>
          <p:cNvPicPr>
            <a:picLocks noChangeAspect="1" noChangeArrowheads="1"/>
          </p:cNvPicPr>
          <p:nvPr/>
        </p:nvPicPr>
        <p:blipFill>
          <a:blip r:embed="rId3"/>
          <a:srcRect/>
          <a:stretch>
            <a:fillRect/>
          </a:stretch>
        </p:blipFill>
        <p:spPr bwMode="auto">
          <a:xfrm>
            <a:off x="1000100" y="571480"/>
            <a:ext cx="7822876" cy="583143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0963" name="Picture 3"/>
          <p:cNvPicPr>
            <a:picLocks noChangeAspect="1" noChangeArrowheads="1"/>
          </p:cNvPicPr>
          <p:nvPr/>
        </p:nvPicPr>
        <p:blipFill>
          <a:blip r:embed="rId3"/>
          <a:srcRect/>
          <a:stretch>
            <a:fillRect/>
          </a:stretch>
        </p:blipFill>
        <p:spPr bwMode="auto">
          <a:xfrm>
            <a:off x="1000100" y="642918"/>
            <a:ext cx="7715304" cy="57329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1986" name="Picture 2" descr="C:\Users\1\Desktop\ГОРОДА ДЛЯ ДЕТЕЙ 2019\9 мая\б5.jpg"/>
          <p:cNvPicPr>
            <a:picLocks noChangeAspect="1" noChangeArrowheads="1"/>
          </p:cNvPicPr>
          <p:nvPr/>
        </p:nvPicPr>
        <p:blipFill>
          <a:blip r:embed="rId3"/>
          <a:srcRect t="6533" r="3094" b="10172"/>
          <a:stretch>
            <a:fillRect/>
          </a:stretch>
        </p:blipFill>
        <p:spPr bwMode="auto">
          <a:xfrm>
            <a:off x="928662" y="500042"/>
            <a:ext cx="7786742" cy="57864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285852" y="785794"/>
            <a:ext cx="7286676" cy="5286412"/>
          </a:xfrm>
        </p:spPr>
        <p:txBody>
          <a:bodyPr>
            <a:noAutofit/>
          </a:bodyPr>
          <a:lstStyle/>
          <a:p>
            <a:pPr algn="l"/>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a:t>
            </a:r>
            <a:r>
              <a:rPr lang="ru-RU" sz="1800" dirty="0">
                <a:latin typeface="Times New Roman" pitchFamily="18" charset="0"/>
                <a:cs typeface="Times New Roman" pitchFamily="18" charset="0"/>
              </a:rPr>
              <a:t>В Сибири не было войны</a:t>
            </a: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Есть </a:t>
            </a:r>
            <a:r>
              <a:rPr lang="ru-RU" sz="1800" dirty="0">
                <a:latin typeface="Times New Roman" pitchFamily="18" charset="0"/>
                <a:cs typeface="Times New Roman" pitchFamily="18" charset="0"/>
              </a:rPr>
              <a:t>даты, которые по прошествии времени стираются из памяти людей и становятся достоянием архивов. Но есть события, значение которых становятся бессмертными.</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22 июня 1941 года. Великая Отечественная война. Советские люди прошли до Победы это страшное испытание. Все от мала до велика встали на защиту Родины: добровольцы уходили на фронт, вчерашние школьники становились солдатами. Среди тех, кто уходил на фронт, было много сибиряков, в том числе и </a:t>
            </a:r>
            <a:r>
              <a:rPr lang="ru-RU" sz="1800" dirty="0" err="1">
                <a:latin typeface="Times New Roman" pitchFamily="18" charset="0"/>
                <a:cs typeface="Times New Roman" pitchFamily="18" charset="0"/>
              </a:rPr>
              <a:t>маслянинцев</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Воины </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маслянинцы</a:t>
            </a:r>
            <a:r>
              <a:rPr lang="ru-RU" sz="1800" dirty="0">
                <a:latin typeface="Times New Roman" pitchFamily="18" charset="0"/>
                <a:cs typeface="Times New Roman" pitchFamily="18" charset="0"/>
              </a:rPr>
              <a:t> сражались храбро и мужественно, как и подобает сибирякам. Многие наши земляки успешно командовали воинскими подразделениями и частями. Об этом и не только рассказывает экспозиция, открывшаяся в первом зале музея под названием «В Сибири не было войны</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Вниманию </a:t>
            </a:r>
            <a:r>
              <a:rPr lang="ru-RU" sz="1800" dirty="0">
                <a:latin typeface="Times New Roman" pitchFamily="18" charset="0"/>
                <a:cs typeface="Times New Roman" pitchFamily="18" charset="0"/>
              </a:rPr>
              <a:t>посетителей представлена землянка военного времени, форма мужская и женская, солдатские атрибуты, снаряды, фронтовые письма.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2770" name="Picture 2" descr="C:\Users\1\Desktop\ГОРОДА ДЛЯ ДЕТЕЙ 2019\9 мая\WhatsApp Image 2019-05-31 at 00.04.06 (5).jpeg"/>
          <p:cNvPicPr>
            <a:picLocks noChangeAspect="1" noChangeArrowheads="1"/>
          </p:cNvPicPr>
          <p:nvPr/>
        </p:nvPicPr>
        <p:blipFill>
          <a:blip r:embed="rId3"/>
          <a:srcRect/>
          <a:stretch>
            <a:fillRect/>
          </a:stretch>
        </p:blipFill>
        <p:spPr bwMode="auto">
          <a:xfrm>
            <a:off x="1000100" y="571480"/>
            <a:ext cx="7786742" cy="57150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3794" name="Picture 2" descr="C:\Users\1\Desktop\ГОРОДА ДЛЯ ДЕТЕЙ 2019\9 мая\WhatsApp Image 2019-05-31 at 00.04.06 (6).jpeg"/>
          <p:cNvPicPr>
            <a:picLocks noChangeAspect="1" noChangeArrowheads="1"/>
          </p:cNvPicPr>
          <p:nvPr/>
        </p:nvPicPr>
        <p:blipFill>
          <a:blip r:embed="rId3"/>
          <a:srcRect t="23662"/>
          <a:stretch>
            <a:fillRect/>
          </a:stretch>
        </p:blipFill>
        <p:spPr bwMode="auto">
          <a:xfrm>
            <a:off x="1000100" y="642918"/>
            <a:ext cx="7715304" cy="57150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4818" name="Picture 2" descr="C:\Users\1\Desktop\ГОРОДА ДЛЯ ДЕТЕЙ 2019\9 мая\WhatsApp Image 2019-05-31 at 00.04.06 (4).jpeg"/>
          <p:cNvPicPr>
            <a:picLocks noChangeAspect="1" noChangeArrowheads="1"/>
          </p:cNvPicPr>
          <p:nvPr/>
        </p:nvPicPr>
        <p:blipFill>
          <a:blip r:embed="rId3"/>
          <a:srcRect/>
          <a:stretch>
            <a:fillRect/>
          </a:stretch>
        </p:blipFill>
        <p:spPr bwMode="auto">
          <a:xfrm>
            <a:off x="928662" y="642918"/>
            <a:ext cx="7858180" cy="564360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5842" name="Picture 2"/>
          <p:cNvPicPr>
            <a:picLocks noChangeAspect="1" noChangeArrowheads="1"/>
          </p:cNvPicPr>
          <p:nvPr/>
        </p:nvPicPr>
        <p:blipFill>
          <a:blip r:embed="rId3"/>
          <a:srcRect/>
          <a:stretch>
            <a:fillRect/>
          </a:stretch>
        </p:blipFill>
        <p:spPr bwMode="auto">
          <a:xfrm>
            <a:off x="1000100" y="571480"/>
            <a:ext cx="7872000" cy="571504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1746"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6866" name="Picture 2" descr="C:\Users\1\Desktop\ГОРОДА ДЛЯ ДЕТЕЙ 2019\9 мая\IMG_1238.JPG"/>
          <p:cNvPicPr>
            <a:picLocks noChangeAspect="1" noChangeArrowheads="1"/>
          </p:cNvPicPr>
          <p:nvPr/>
        </p:nvPicPr>
        <p:blipFill>
          <a:blip r:embed="rId3" cstate="print"/>
          <a:srcRect/>
          <a:stretch>
            <a:fillRect/>
          </a:stretch>
        </p:blipFill>
        <p:spPr bwMode="auto">
          <a:xfrm>
            <a:off x="928662" y="571480"/>
            <a:ext cx="7873338" cy="586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3010" name="Picture 2" descr="C:\Users\1\Desktop\ГОРОДА ДЛЯ ДЕТЕЙ 2019\9 мая\музей.jpg"/>
          <p:cNvPicPr>
            <a:picLocks noChangeAspect="1" noChangeArrowheads="1"/>
          </p:cNvPicPr>
          <p:nvPr/>
        </p:nvPicPr>
        <p:blipFill>
          <a:blip r:embed="rId3" cstate="print"/>
          <a:srcRect/>
          <a:stretch>
            <a:fillRect/>
          </a:stretch>
        </p:blipFill>
        <p:spPr bwMode="auto">
          <a:xfrm>
            <a:off x="1000100" y="571480"/>
            <a:ext cx="7858180" cy="57971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descr="C:\Users\1\Desktop\ГОРОДА ДЛЯ ДЕТЕЙ 2019\9 мая\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7890" name="Picture 2"/>
          <p:cNvPicPr>
            <a:picLocks noChangeAspect="1" noChangeArrowheads="1"/>
          </p:cNvPicPr>
          <p:nvPr/>
        </p:nvPicPr>
        <p:blipFill>
          <a:blip r:embed="rId3"/>
          <a:srcRect/>
          <a:stretch>
            <a:fillRect/>
          </a:stretch>
        </p:blipFill>
        <p:spPr bwMode="auto">
          <a:xfrm>
            <a:off x="928662" y="571480"/>
            <a:ext cx="7872000" cy="578647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7</Words>
  <Application>Microsoft Office PowerPoint</Application>
  <PresentationFormat>Экран (4:3)</PresentationFormat>
  <Paragraphs>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Конкурсное задание №2 проведение историко-документальной выставки о земляках, внесших вклад в Победу в Великой Отечественной войне </vt:lpstr>
      <vt:lpstr> «В Сибири не было войны…»         Есть даты, которые по прошествии времени стираются из памяти людей и становятся достоянием архивов. Но есть события, значение которых становятся бессмертными. 22 июня 1941 года. Великая Отечественная война. Советские люди прошли до Победы это страшное испытание. Все от мала до велика встали на защиту Родины: добровольцы уходили на фронт, вчерашние школьники становились солдатами. Среди тех, кто уходил на фронт, было много сибиряков, в том числе и маслянинцев.      Воины - маслянинцы сражались храбро и мужественно, как и подобает сибирякам. Многие наши земляки успешно командовали воинскими подразделениями и частями. Об этом и не только рассказывает экспозиция, открывшаяся в первом зале музея под названием «В Сибири не было войны…». Вниманию посетителей представлена землянка военного времени, форма мужская и женская, солдатские атрибуты, снаряды, фронтовые письма.  </vt:lpstr>
      <vt:lpstr>Слайд 3</vt:lpstr>
      <vt:lpstr>Слайд 4</vt:lpstr>
      <vt:lpstr>Слайд 5</vt:lpstr>
      <vt:lpstr>Слайд 6</vt:lpstr>
      <vt:lpstr>Слайд 7</vt:lpstr>
      <vt:lpstr>Слайд 8</vt:lpstr>
      <vt:lpstr>Слайд 9</vt:lpstr>
      <vt:lpstr>   В Пеньковской сельской модельной библиотеке началась декада патриотических мероприятий "Поклонимся великим тем годам", посвященных Дню Победы в Великой Отечественной войне 1941 – 1945 г. Учащимся 2,3,4 классов был предложен рассказ о фронтовиках-маслянинцах, выставка фотографий военных лет, видеофильм, снятый сотрудниками музея на основе реальных солдатских писем, викторина о военных событиях. Особый интерес у детей вызвал рассказ о военных "трофеях" , хранящиеся в музее и угощение маленьким кусочком черного хлеба, спасшим жизни многих ленинградцев.  </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12</cp:revision>
  <dcterms:created xsi:type="dcterms:W3CDTF">2019-09-28T11:28:56Z</dcterms:created>
  <dcterms:modified xsi:type="dcterms:W3CDTF">2019-09-28T14:21:11Z</dcterms:modified>
</cp:coreProperties>
</file>