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1\Desktop\867a0c0a599a3f3f3fb3cb942a09f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7554" y="785794"/>
            <a:ext cx="5572164" cy="335758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Гражданско</a:t>
            </a:r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патриотическое воспитание школьников Дубовского муниципального района </a:t>
            </a:r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Волгоградской области</a:t>
            </a:r>
            <a:endParaRPr lang="ru-RU" sz="32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6357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Шевченко </a:t>
            </a:r>
          </a:p>
          <a:p>
            <a:pPr algn="ctr"/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Петр Сергеевич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flipH="1">
            <a:off x="3286116" y="4026223"/>
            <a:ext cx="71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42873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Gautami" pitchFamily="34" charset="0"/>
              </a:rPr>
              <a:t>Участник Великой Отечественной войны, полный кавалер Ордена Славы, командир отделения 38-го отдельного гвардейского саперного батальона, 35-й гвардейской Лозовской </a:t>
            </a:r>
            <a:r>
              <a:rPr lang="ru-RU" dirty="0" err="1" smtClean="0">
                <a:cs typeface="Gautami" pitchFamily="34" charset="0"/>
              </a:rPr>
              <a:t>Краснознаменской</a:t>
            </a:r>
            <a:r>
              <a:rPr lang="ru-RU" dirty="0" smtClean="0">
                <a:cs typeface="Gautami" pitchFamily="34" charset="0"/>
              </a:rPr>
              <a:t>  орденов Суворова и Богдана Хмельницкого стрелковой дивизии, 8-й гвардейской армии, 1-го Белорусского фронта, гвардии старшина</a:t>
            </a:r>
            <a:endParaRPr lang="ru-RU" dirty="0">
              <a:cs typeface="Gautami" pitchFamily="34" charset="0"/>
            </a:endParaRPr>
          </a:p>
        </p:txBody>
      </p:sp>
      <p:pic>
        <p:nvPicPr>
          <p:cNvPr id="10245" name="Picture 5" descr="C:\Users\21\Desktop\фото\DSC_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991600"/>
            <a:ext cx="6500858" cy="311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1071538" y="91117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Школьники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воспитанники детского сада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экспозиции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«Дубовка прифронтовая»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21\Desktop\P201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3812054" cy="3143272"/>
          </a:xfrm>
          <a:prstGeom prst="rect">
            <a:avLst/>
          </a:prstGeom>
          <a:noFill/>
        </p:spPr>
      </p:pic>
      <p:pic>
        <p:nvPicPr>
          <p:cNvPr id="3075" name="Picture 3" descr="C:\Users\21\Desktop\P203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71744"/>
            <a:ext cx="3598506" cy="310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1\Desktop\img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714488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С начала апреля 2019 года для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обучающихся и воспитанников образовательных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учреждений Дубовского района было проведено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42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экскурсии по историко-документальной выставке. Участие в экскурсии по выставке приняли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1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8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89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Gautami" pitchFamily="34" charset="0"/>
              </a:rPr>
              <a:t>обучающихся, из них детей, находящихся в социально-опасном положении – 30 человек, из неполных семей – 367 человек, из многодетных семей – 667 человек.</a:t>
            </a:r>
            <a:r>
              <a:rPr lang="ru-RU" sz="2500" dirty="0" smtClean="0">
                <a:cs typeface="Gautami" pitchFamily="34" charset="0"/>
              </a:rPr>
              <a:t> </a:t>
            </a:r>
            <a:endParaRPr lang="ru-RU" sz="2500" dirty="0">
              <a:cs typeface="Gauta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585" cy="696183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329642" cy="335758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Одним из приоритетных направлений деятельности образовательных учреждений Дубовского муниципального района </a:t>
            </a:r>
            <a:r>
              <a:rPr lang="ru-RU" sz="3100" dirty="0" smtClean="0"/>
              <a:t>Волгоградской области  </a:t>
            </a:r>
            <a:r>
              <a:rPr lang="ru-RU" sz="3100" dirty="0" smtClean="0"/>
              <a:t>является </a:t>
            </a:r>
            <a:r>
              <a:rPr lang="ru-RU" sz="3100" dirty="0" smtClean="0"/>
              <a:t>гражданско-патриотическое </a:t>
            </a:r>
            <a:r>
              <a:rPr lang="ru-RU" sz="3100" dirty="0" smtClean="0"/>
              <a:t>воспитание подрастающего поколения. </a:t>
            </a:r>
            <a:br>
              <a:rPr lang="ru-RU" sz="3100" dirty="0" smtClean="0"/>
            </a:br>
            <a:r>
              <a:rPr lang="ru-RU" sz="3100" dirty="0" smtClean="0"/>
              <a:t>С целью формирования у детей и подростков эмоционального восприятия героической истории Родины, становления гражданской и личностной позиции в выборе жизненного пути  организуются традиционные мероприятия патриотической направленности</a:t>
            </a:r>
            <a:r>
              <a:rPr lang="ru-RU" sz="2800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21\Desktop\Акции ВОВ\СШ 3\IMG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214554"/>
            <a:ext cx="3714776" cy="37766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100010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00108"/>
            <a:ext cx="586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642918"/>
            <a:ext cx="83582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В образовательных учреждениях  проводятся экскурсии, </a:t>
            </a:r>
          </a:p>
          <a:p>
            <a:pPr algn="ctr"/>
            <a:r>
              <a:rPr lang="ru-RU" sz="1900" dirty="0" smtClean="0"/>
              <a:t>вечера, конференции, встречи с ветеранами войны, с членами организации</a:t>
            </a:r>
          </a:p>
          <a:p>
            <a:pPr algn="ctr"/>
            <a:r>
              <a:rPr lang="ru-RU" sz="1900" dirty="0" smtClean="0"/>
              <a:t> «Дети Сталинграда»,  оказывается волонтерская помощь</a:t>
            </a:r>
          </a:p>
        </p:txBody>
      </p:sp>
      <p:pic>
        <p:nvPicPr>
          <p:cNvPr id="3078" name="Рисунок 1" descr="G:\DCIM\100PHOTO\SAM_3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3116"/>
            <a:ext cx="3929090" cy="38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5"/>
            <a:ext cx="9144000" cy="68401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" pitchFamily="18" charset="0"/>
              </a:rPr>
              <a:t>На базе МКОУ ДО Центр детского творчества Дубовского муниципального района</a:t>
            </a:r>
          </a:p>
          <a:p>
            <a:pPr algn="ctr"/>
            <a:r>
              <a:rPr lang="ru-RU" sz="2400" dirty="0" smtClean="0">
                <a:latin typeface="Century" pitchFamily="18" charset="0"/>
              </a:rPr>
              <a:t> создан музей.</a:t>
            </a:r>
          </a:p>
          <a:p>
            <a:pPr algn="ctr"/>
            <a:endParaRPr lang="en-US" sz="2400" dirty="0" smtClean="0">
              <a:latin typeface="Century" pitchFamily="18" charset="0"/>
            </a:endParaRPr>
          </a:p>
          <a:p>
            <a:pPr algn="ctr"/>
            <a:r>
              <a:rPr lang="ru-RU" sz="2400" dirty="0" smtClean="0">
                <a:latin typeface="Century" pitchFamily="18" charset="0"/>
              </a:rPr>
              <a:t>Музей состоит из  трех  экспозиций: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itchFamily="18" charset="0"/>
              </a:rPr>
              <a:t>«Посад Дубовка»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itchFamily="18" charset="0"/>
              </a:rPr>
              <a:t>«Дубовка прифронтовая»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" pitchFamily="18" charset="0"/>
              </a:rPr>
              <a:t>«Народное образование»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«Посад Дубовка»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История, социально-экономическое и культурное развитие города и района.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Диорама «Посад Дубовка» - выполнена в 1999 году художником Геннадием Александровичем Соколовым по эскизу, собранному со старых фотографий и по рассказам местных старожилов. Диорама изображает посад начала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4" name="Picture 4" descr="C:\Users\21\Desktop\фото\DSC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647" y="3571876"/>
            <a:ext cx="4743071" cy="3071834"/>
          </a:xfrm>
          <a:prstGeom prst="rect">
            <a:avLst/>
          </a:prstGeom>
          <a:noFill/>
        </p:spPr>
      </p:pic>
      <p:pic>
        <p:nvPicPr>
          <p:cNvPr id="5" name="Содержимое 4" descr="DSC_01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9" y="1785926"/>
            <a:ext cx="4682295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«Дубовка прифронтовая»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</a:t>
            </a:r>
            <a:r>
              <a:rPr lang="ru-RU" sz="2000" dirty="0" smtClean="0"/>
              <a:t>обраны солдатские военные реликвии, награды, экспонаты, фотографии, альбомы, документы о земляках-героях  Великой Отечественной войны,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диорама «Переправа»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50" name="Picture 6" descr="C:\Users\21\Desktop\фото\DSC_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857364"/>
            <a:ext cx="5857916" cy="3143272"/>
          </a:xfrm>
          <a:prstGeom prst="rect">
            <a:avLst/>
          </a:prstGeom>
          <a:noFill/>
        </p:spPr>
      </p:pic>
      <p:pic>
        <p:nvPicPr>
          <p:cNvPr id="6147" name="Picture 3" descr="C:\Users\21\Desktop\фото\DSC_01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3515502" cy="2428892"/>
          </a:xfrm>
          <a:prstGeom prst="rect">
            <a:avLst/>
          </a:prstGeom>
          <a:noFill/>
        </p:spPr>
      </p:pic>
      <p:pic>
        <p:nvPicPr>
          <p:cNvPr id="6149" name="Picture 5" descr="C:\Users\21\Desktop\фото\DSC_0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643447"/>
            <a:ext cx="423661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21\Desktop\img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Диорама «Переправа»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3714776" cy="4643470"/>
          </a:xfrm>
        </p:spPr>
        <p:txBody>
          <a:bodyPr>
            <a:normAutofit fontScale="32500" lnSpcReduction="20000"/>
          </a:bodyPr>
          <a:lstStyle/>
          <a:p>
            <a:pPr lvl="0" algn="just"/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  <a:cs typeface="Gautami" pitchFamily="34" charset="0"/>
              </a:rPr>
              <a:t>Диораму выполнил местный художник Александр Павлович Юдин по рассказам очевидцев событий. Автор изобразил как из-под шквального огня гитлеровских стервятников, по расставленным врагом минным полям речники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  <a:cs typeface="Gautami" pitchFamily="34" charset="0"/>
              </a:rPr>
              <a:t>Дубовской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  <a:cs typeface="Gautami" pitchFamily="34" charset="0"/>
              </a:rPr>
              <a:t> переправы грузят на паром военную технику.</a:t>
            </a:r>
          </a:p>
          <a:p>
            <a:pPr lvl="0" algn="just"/>
            <a:endParaRPr lang="ru-RU" sz="4300" dirty="0" smtClean="0">
              <a:solidFill>
                <a:schemeClr val="tx1"/>
              </a:solidFill>
              <a:latin typeface="Bookman Old Style" pitchFamily="18" charset="0"/>
              <a:cs typeface="Gautami" pitchFamily="34" charset="0"/>
            </a:endParaRPr>
          </a:p>
          <a:p>
            <a:pPr algn="just"/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  <a:cs typeface="Gautami" pitchFamily="34" charset="0"/>
              </a:rPr>
              <a:t>В Сталинграде полыхала война, и все это время вместе с защитниками волжской твердыни героически и бесстрашно сражались с врагами речники. Без сна и отдыха они везли за Волгу беженцев, раненых красноармейцев, скот из западных районов страны, технику демонтированных предприятий, а из-за Волги – продукты, боеприпасы, воинские части. 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Bookman Old Style" pitchFamily="18" charset="0"/>
                <a:cs typeface="Gautami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7178" name="Picture 10" descr="Z:\Лознова М.С\DSC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142985"/>
            <a:ext cx="46434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1\Desktop\img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  <a:t/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  <a:t/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  <a:t>Историко-документальная выставка о земляках, </a:t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Gautami" pitchFamily="34" charset="0"/>
              </a:rPr>
              <a:t>внесших вклад в Победу в  Великой Отечественной войне.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21537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</p:txBody>
      </p:sp>
      <p:pic>
        <p:nvPicPr>
          <p:cNvPr id="1026" name="Picture 2" descr="C:\Users\21\Desktop\фото\DSC_0175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7286676" cy="386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2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285728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Гамаюнов</a:t>
            </a:r>
          </a:p>
          <a:p>
            <a:pPr algn="ctr"/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Владимир Александрович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42873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Участник Сталинградской битвы, стрелок-радист 952-го штурмового авиационного полка. </a:t>
            </a:r>
            <a:endParaRPr lang="ru-RU" sz="2000" dirty="0"/>
          </a:p>
        </p:txBody>
      </p:sp>
      <p:pic>
        <p:nvPicPr>
          <p:cNvPr id="9221" name="Picture 5" descr="C:\Users\21\Desktop\фото\DSC_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883099" cy="3345761"/>
          </a:xfrm>
          <a:prstGeom prst="rect">
            <a:avLst/>
          </a:prstGeom>
          <a:noFill/>
        </p:spPr>
      </p:pic>
      <p:pic>
        <p:nvPicPr>
          <p:cNvPr id="9222" name="Picture 6" descr="C:\Users\21\Desktop\фото\DSC_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471490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309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Гражданско - патриотическое воспитание школьников Дубовского муниципального района Волгоградской области</vt:lpstr>
      <vt:lpstr>Одним из приоритетных направлений деятельности образовательных учреждений Дубовского муниципального района Волгоградской области  является гражданско-патриотическое воспитание подрастающего поколения.  С целью формирования у детей и подростков эмоционального восприятия героической истории Родины, становления гражданской и личностной позиции в выборе жизненного пути  организуются традиционные мероприятия патриотической направленности.  </vt:lpstr>
      <vt:lpstr>Слайд 3</vt:lpstr>
      <vt:lpstr>Слайд 4</vt:lpstr>
      <vt:lpstr>   «Посад Дубовка»  История, социально-экономическое и культурное развитие города и района. Диорама «Посад Дубовка» - выполнена в 1999 году художником Геннадием Александровичем Соколовым по эскизу, собранному со старых фотографий и по рассказам местных старожилов. Диорама изображает посад начала XIX века.   ( </vt:lpstr>
      <vt:lpstr> «Дубовка прифронтовая»  Cобраны солдатские военные реликвии, награды, экспонаты, фотографии, альбомы, документы о земляках-героях  Великой Отечественной войны,  диорама «Переправа» </vt:lpstr>
      <vt:lpstr>Диорама «Переправа»</vt:lpstr>
      <vt:lpstr>  Историко-документальная выставка о земляках,  внесших вклад в Победу в  Великой Отечественной войне. 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Admin</cp:lastModifiedBy>
  <cp:revision>39</cp:revision>
  <dcterms:created xsi:type="dcterms:W3CDTF">2019-06-07T05:58:17Z</dcterms:created>
  <dcterms:modified xsi:type="dcterms:W3CDTF">2019-06-07T11:02:57Z</dcterms:modified>
</cp:coreProperties>
</file>