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8" r:id="rId13"/>
    <p:sldId id="270" r:id="rId14"/>
    <p:sldId id="271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4880-4F90-4364-9879-1E339C1B1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0B-B95A-4B16-AB5B-7C896DA0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4880-4F90-4364-9879-1E339C1B1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0B-B95A-4B16-AB5B-7C896DA0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4880-4F90-4364-9879-1E339C1B1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0B-B95A-4B16-AB5B-7C896DA0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4880-4F90-4364-9879-1E339C1B1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0B-B95A-4B16-AB5B-7C896DA0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4880-4F90-4364-9879-1E339C1B1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0B-B95A-4B16-AB5B-7C896DA0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4880-4F90-4364-9879-1E339C1B1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0B-B95A-4B16-AB5B-7C896DA0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4880-4F90-4364-9879-1E339C1B1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0B-B95A-4B16-AB5B-7C896DA0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4880-4F90-4364-9879-1E339C1B1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0B-B95A-4B16-AB5B-7C896DA0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4880-4F90-4364-9879-1E339C1B1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0B-B95A-4B16-AB5B-7C896DA0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4880-4F90-4364-9879-1E339C1B1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0B-B95A-4B16-AB5B-7C896DA0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4880-4F90-4364-9879-1E339C1B1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F70B-B95A-4B16-AB5B-7C896DA0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54880-4F90-4364-9879-1E339C1B1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F70B-B95A-4B16-AB5B-7C896DA00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ea5ebce5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071678"/>
            <a:ext cx="857256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Военно-спортивная игра «Тропа разведчика»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501122" cy="71438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муниципальное образование «город Черемхово»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full_____________________________________2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3786190"/>
            <a:ext cx="4029067" cy="2760245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ea5ebce5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</p:spPr>
      </p:pic>
      <p:pic>
        <p:nvPicPr>
          <p:cNvPr id="6" name="Рисунок 5" descr="IMG_1103-04-09-19-17-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46520" y="1589471"/>
            <a:ext cx="5286412" cy="3964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1182-04-09-19-17-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928670"/>
            <a:ext cx="3964810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ea5ebce5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G_1212-04-09-19-17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3678"/>
            <a:ext cx="9144000" cy="515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ea5ebce5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_1040-05-09-19-13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0"/>
            <a:ext cx="6929486" cy="3368500"/>
          </a:xfrm>
          <a:prstGeom prst="rect">
            <a:avLst/>
          </a:prstGeom>
        </p:spPr>
      </p:pic>
      <p:pic>
        <p:nvPicPr>
          <p:cNvPr id="7" name="Рисунок 6" descr="IMG_1041-05-09-19-13-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489500"/>
            <a:ext cx="6929486" cy="3368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ea5ebce5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_1038-05-09-19-13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85729"/>
            <a:ext cx="646616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1039-05-09-19-13-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3714752"/>
            <a:ext cx="6466110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ea5ebce5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G_1043-05-09-19-13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9144000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ea5ebce5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+mn-lt"/>
              </a:rPr>
              <a:t>Спасибо за внимание!</a:t>
            </a:r>
            <a:endParaRPr lang="ru-RU" sz="6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 descr="full_____________________________________2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3071810"/>
            <a:ext cx="5172075" cy="354330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ea5ebce5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Место проведения: </a:t>
            </a:r>
            <a:br>
              <a:rPr lang="ru-RU" sz="3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поселок </a:t>
            </a:r>
            <a:r>
              <a:rPr lang="ru-RU" sz="3600" b="1" dirty="0" err="1" smtClean="0">
                <a:solidFill>
                  <a:schemeClr val="bg1"/>
                </a:solidFill>
                <a:latin typeface="+mn-lt"/>
              </a:rPr>
              <a:t>Бельск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 Черемховского района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4286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FF00"/>
                </a:solidFill>
                <a:ea typeface="+mj-ea"/>
                <a:cs typeface="+mj-cs"/>
              </a:rPr>
              <a:t>Дата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 проведения: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5-7 июня 2019 года</a:t>
            </a:r>
          </a:p>
        </p:txBody>
      </p:sp>
      <p:pic>
        <p:nvPicPr>
          <p:cNvPr id="6" name="Рисунок 5" descr="73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428868"/>
            <a:ext cx="4643439" cy="2806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j6-19_Q9QrHBwwK1rBixLkFdTNOVDpn35uTj-J2Kd3DUZV5sOlwBpsvnx7s72K8-xGOzZMjdnHq6uwqvJcZNK-2acTVR03muiw6u5rNoYQ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8868"/>
            <a:ext cx="4429124" cy="2792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119-04-09-19-17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+mn-lt"/>
              </a:rPr>
              <a:t>Приняли участие 70 человек в возрасте от 5 до 17 лет</a:t>
            </a:r>
            <a:endParaRPr lang="ru-RU" sz="4800" b="1" dirty="0"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53578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- Представители образовательных учреждений, молодёжных общественных организаций, патриотических объединений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ea5ebce5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n-lt"/>
              </a:rPr>
              <a:t>В рамках  игры прошел обучающий курс по навыкам военной подготовки </a:t>
            </a:r>
            <a:br>
              <a:rPr lang="ru-RU" sz="4000" dirty="0" smtClean="0">
                <a:solidFill>
                  <a:schemeClr val="bg1"/>
                </a:solidFill>
                <a:latin typeface="+mn-lt"/>
              </a:rPr>
            </a:br>
            <a:r>
              <a:rPr lang="ru-RU" sz="4000" dirty="0" smtClean="0">
                <a:solidFill>
                  <a:schemeClr val="bg1"/>
                </a:solidFill>
                <a:latin typeface="+mn-lt"/>
              </a:rPr>
              <a:t>(по возрастам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Рисунок 6" descr="IMG_1211-04-09-19-17-22.JPG"/>
          <p:cNvPicPr>
            <a:picLocks noChangeAspect="1"/>
          </p:cNvPicPr>
          <p:nvPr/>
        </p:nvPicPr>
        <p:blipFill>
          <a:blip r:embed="rId3"/>
          <a:srcRect t="31250"/>
          <a:stretch>
            <a:fillRect/>
          </a:stretch>
        </p:blipFill>
        <p:spPr>
          <a:xfrm>
            <a:off x="5214942" y="2643182"/>
            <a:ext cx="3448481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8582-05-09-19-13-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667037"/>
            <a:ext cx="3143222" cy="4190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ea5ebce5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Военно-спортивная игра </a:t>
            </a:r>
            <a:br>
              <a:rPr lang="ru-RU" sz="4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«тропа разведчика»</a:t>
            </a:r>
            <a:endParaRPr lang="ru-RU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857364"/>
            <a:ext cx="8643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лазертаг</a:t>
            </a:r>
            <a:endParaRPr lang="ru-RU" sz="3200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пейнтбол</a:t>
            </a:r>
            <a:endParaRPr lang="ru-RU" sz="3200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фаертаг</a:t>
            </a:r>
            <a:r>
              <a:rPr lang="ru-RU" sz="3200" dirty="0" smtClean="0">
                <a:solidFill>
                  <a:srgbClr val="FFFF00"/>
                </a:solidFill>
              </a:rPr>
              <a:t>         </a:t>
            </a:r>
          </a:p>
          <a:p>
            <a:pPr>
              <a:buFontTx/>
              <a:buChar char="-"/>
            </a:pPr>
            <a:r>
              <a:rPr lang="ru-RU" sz="3200" dirty="0" err="1" smtClean="0">
                <a:solidFill>
                  <a:srgbClr val="FFFF00"/>
                </a:solidFill>
              </a:rPr>
              <a:t>маршбросок</a:t>
            </a:r>
            <a:endParaRPr lang="ru-RU" sz="3200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FFFF00"/>
                </a:solidFill>
              </a:rPr>
              <a:t> интеллектуальные игры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FFFF00"/>
                </a:solidFill>
              </a:rPr>
              <a:t> ориентирование на местности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- строевая подготовка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IMG_1209-04-09-19-17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357430"/>
            <a:ext cx="3196833" cy="426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ea5ebce5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Вначале ребята показали свои умения в преодолении полосы препятствий. Были отработаны навыки стрельбы из пневматического оружия и метании учебных гранат. Сборка-разборка автомата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Рисунок 6" descr="IMG_1042-04-09-19-17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29706"/>
            <a:ext cx="8286776" cy="4028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ea5ebce5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42918"/>
            <a:ext cx="871543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Целью</a:t>
            </a:r>
            <a:r>
              <a:rPr lang="ru-RU" sz="3200" b="1" dirty="0" smtClean="0">
                <a:solidFill>
                  <a:srgbClr val="FFFF00"/>
                </a:solidFill>
                <a:latin typeface="+mn-lt"/>
              </a:rPr>
              <a:t> военно-спортивной игры «Тропа разведчика» является воспитание активной гражданско-патриотической позиции у молодежи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Рисунок 5" descr="IMG_1192-04-09-19-17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285969"/>
            <a:ext cx="3429024" cy="4572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1101-04-09-19-17-2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49444" y="2880053"/>
            <a:ext cx="4572007" cy="3383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ea5ebce5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64399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Основными задачами являются: </a:t>
            </a:r>
            <a:r>
              <a:rPr lang="ru-RU" sz="2800" b="1" dirty="0" smtClean="0">
                <a:solidFill>
                  <a:srgbClr val="FFFF00"/>
                </a:solidFill>
                <a:latin typeface="+mn-lt"/>
              </a:rPr>
              <a:t>совершенствование системы военно-патриотического воспитания детей и подростков, пропаганда здорового образа жизни, развитие и популяризация военно-прикладных видов спорта среди молодежи допризывного возраста, пропаганда службы в рядах Вооруженных сил России</a:t>
            </a:r>
            <a:endParaRPr lang="ru-RU" sz="2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Рисунок 7" descr="IMG_1094-04-09-19-17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321819"/>
            <a:ext cx="4714908" cy="353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ea5ebce5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n-lt"/>
              </a:rPr>
              <a:t>Участники игры встретились с ветеранами боевых действий и представителем федерации армейского рукопашного боя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 descr="IMG_0964-04-09-19-17-22.JPG"/>
          <p:cNvPicPr>
            <a:picLocks noChangeAspect="1"/>
          </p:cNvPicPr>
          <p:nvPr/>
        </p:nvPicPr>
        <p:blipFill>
          <a:blip r:embed="rId3" cstate="print"/>
          <a:srcRect l="4688" r="7812"/>
          <a:stretch>
            <a:fillRect/>
          </a:stretch>
        </p:blipFill>
        <p:spPr>
          <a:xfrm rot="6060000">
            <a:off x="5287233" y="3363244"/>
            <a:ext cx="400052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8210-05-09-19-13-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357158" y="2928934"/>
            <a:ext cx="5072066" cy="33721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159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Военно-спортивная игра «Тропа разведчика»</vt:lpstr>
      <vt:lpstr>Место проведения:  поселок Бельск Черемховского района</vt:lpstr>
      <vt:lpstr>Приняли участие 70 человек в возрасте от 5 до 17 лет</vt:lpstr>
      <vt:lpstr>В рамках  игры прошел обучающий курс по навыкам военной подготовки  (по возрастам)</vt:lpstr>
      <vt:lpstr>Военно-спортивная игра  «тропа разведчика»</vt:lpstr>
      <vt:lpstr>Вначале ребята показали свои умения в преодолении полосы препятствий. Были отработаны навыки стрельбы из пневматического оружия и метании учебных гранат. Сборка-разборка автомата</vt:lpstr>
      <vt:lpstr>Целью военно-спортивной игры «Тропа разведчика» является воспитание активной гражданско-патриотической позиции у молодежи</vt:lpstr>
      <vt:lpstr>Основными задачами являются: совершенствование системы военно-патриотического воспитания детей и подростков, пропаганда здорового образа жизни, развитие и популяризация военно-прикладных видов спорта среди молодежи допризывного возраста, пропаганда службы в рядах Вооруженных сил России</vt:lpstr>
      <vt:lpstr>Участники игры встретились с ветеранами боевых действий и представителем федерации армейского рукопашного боя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Военно-спортивная игра «Тропа разведчика»</dc:title>
  <dc:creator>Пользователь</dc:creator>
  <cp:lastModifiedBy>User</cp:lastModifiedBy>
  <cp:revision>4</cp:revision>
  <dcterms:created xsi:type="dcterms:W3CDTF">2019-09-04T09:00:38Z</dcterms:created>
  <dcterms:modified xsi:type="dcterms:W3CDTF">2019-09-05T07:56:56Z</dcterms:modified>
</cp:coreProperties>
</file>