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344816" cy="17526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г. Дубовка</a:t>
            </a:r>
          </a:p>
          <a:p>
            <a:r>
              <a:rPr lang="ru-RU" sz="1800" dirty="0">
                <a:solidFill>
                  <a:schemeClr val="tx1"/>
                </a:solidFill>
              </a:rPr>
              <a:t>Дубовского муниципального района Волгоградской </a:t>
            </a:r>
            <a:r>
              <a:rPr lang="ru-RU" sz="1800" dirty="0" smtClean="0">
                <a:solidFill>
                  <a:schemeClr val="tx1"/>
                </a:solidFill>
              </a:rPr>
              <a:t>области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628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/>
              <a:t>Воспитание патриотических чувств у детей школьного возраста </a:t>
            </a:r>
            <a:r>
              <a:rPr lang="ru-RU" dirty="0"/>
              <a:t>- одна из задач нравственного воспитания, включающая в себя воспитание любви к близким людям, к родному поселку, родной стране.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861048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186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692696"/>
            <a:ext cx="4059936" cy="540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 территории Дубовского района Волгоградской области в период летних каникул 2019 </a:t>
            </a:r>
            <a:r>
              <a:rPr lang="ru-RU" dirty="0" smtClean="0"/>
              <a:t>года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b="1" dirty="0"/>
              <a:t>16</a:t>
            </a:r>
            <a:r>
              <a:rPr lang="ru-RU" dirty="0"/>
              <a:t> лагерях с дневным пребыванием на базе общеобразовательных учреждений </a:t>
            </a:r>
            <a:r>
              <a:rPr lang="ru-RU" dirty="0" smtClean="0"/>
              <a:t>проведена </a:t>
            </a:r>
            <a:r>
              <a:rPr lang="ru-RU" dirty="0"/>
              <a:t>военно-спортивная патриотическая командная игра «Зарница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7000"/>
                    </a14:imgEffect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09"/>
          <a:stretch/>
        </p:blipFill>
        <p:spPr>
          <a:xfrm>
            <a:off x="683568" y="908720"/>
            <a:ext cx="3790950" cy="227848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20"/>
          <a:stretch/>
        </p:blipFill>
        <p:spPr>
          <a:xfrm>
            <a:off x="683568" y="3581400"/>
            <a:ext cx="3779912" cy="25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78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8219256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Дети показывали свои знания и умения в разных конкурсах игры: «Санитары», «Разведка», «Минное поле» «Меткий стрелок»,  «Шифровка», «Полоса препятствий», «Бег с препятствиями», «Перенос  пострадавшего», «Ориентирование», «Привал» и другие военно-спортивные состязания. На каждом этапе команды зарабатывали баллы. </a:t>
            </a:r>
          </a:p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996952"/>
            <a:ext cx="2577736" cy="193330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1"/>
          <a:stretch/>
        </p:blipFill>
        <p:spPr>
          <a:xfrm>
            <a:off x="296815" y="4653135"/>
            <a:ext cx="2604640" cy="1964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5612" y="3723504"/>
            <a:ext cx="3312368" cy="18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985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«Один за всех, и все за одного»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62"/>
          <a:stretch/>
        </p:blipFill>
        <p:spPr>
          <a:xfrm>
            <a:off x="4932040" y="1556792"/>
            <a:ext cx="3024336" cy="223224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60" b="44593"/>
          <a:stretch/>
        </p:blipFill>
        <p:spPr>
          <a:xfrm>
            <a:off x="2411760" y="3925445"/>
            <a:ext cx="4165480" cy="267236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5" descr="C:\Users\6145~1\AppData\Local\Temp\Rar$DIa5212.15143\DSCN2737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494623" cy="2403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5767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4059936" cy="56886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С огромным нетерпением участники ожидали самого ответственного момента — подведения итогов соревнований.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Судьям </a:t>
            </a:r>
            <a:r>
              <a:rPr lang="ru-RU" dirty="0"/>
              <a:t>пришлось нелегко: команды настолько хорошо выступали, что определить лучших было очень трудно.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Но </a:t>
            </a:r>
            <a:r>
              <a:rPr lang="ru-RU" dirty="0"/>
              <a:t>итоги были подведены.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980728"/>
            <a:ext cx="3017672" cy="22632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645024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46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59936" cy="504326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Такие мероприятия как «Зарница» способствуют сплочению детского коллектива, привлечению детей к здоровому образу жизни, выработке навыков действий в экстремальных </a:t>
            </a:r>
            <a:r>
              <a:rPr lang="ru-RU" dirty="0" smtClean="0"/>
              <a:t>ситуациях</a:t>
            </a:r>
            <a:endParaRPr lang="ru-RU" dirty="0"/>
          </a:p>
        </p:txBody>
      </p:sp>
      <p:pic>
        <p:nvPicPr>
          <p:cNvPr id="5" name="Рисунок 4" descr="C:\Users\6145~1\AppData\Local\Temp\Rar$DIa1296.11146\DSCN27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01008"/>
            <a:ext cx="3720465" cy="278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49" r="-86" b="10285"/>
          <a:stretch/>
        </p:blipFill>
        <p:spPr>
          <a:xfrm>
            <a:off x="611558" y="908720"/>
            <a:ext cx="3720465" cy="2503512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59936" cy="41791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362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59936" cy="5331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</a:t>
            </a:r>
            <a:r>
              <a:rPr lang="ru-RU" dirty="0" smtClean="0"/>
              <a:t>чащиеся </a:t>
            </a:r>
            <a:r>
              <a:rPr lang="ru-RU" dirty="0"/>
              <a:t>приобретают практические навыки начальной военной подготовки и медицины, спортивные умения и навыки.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</a:t>
            </a:r>
            <a:r>
              <a:rPr lang="ru-RU" dirty="0"/>
              <a:t>, конечно же, игровые моменты создают интерес и позволяют лучше усвоить и закрепить имеющийся теоретический материал на </a:t>
            </a:r>
            <a:r>
              <a:rPr lang="ru-RU" dirty="0" smtClean="0"/>
              <a:t>практике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836712"/>
            <a:ext cx="4059238" cy="2278488"/>
          </a:xfrm>
        </p:spPr>
      </p:pic>
      <p:pic>
        <p:nvPicPr>
          <p:cNvPr id="8" name="Рисунок 7" descr="C:\Users\6145~1\AppData\Local\Temp\Rar$DIa5676.1530\DSCN273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4071966" cy="2799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322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мероприятии приняли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890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в возрасте 8-14 лет, 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519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находящихся в трудной жизненной ситуации</a:t>
            </a:r>
            <a:r>
              <a:rPr lang="ru-RU" sz="2800" dirty="0" smtClean="0">
                <a:effectLst/>
              </a:rPr>
              <a:t>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276872"/>
            <a:ext cx="3034680" cy="227601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50" b="21667"/>
          <a:stretch/>
        </p:blipFill>
        <p:spPr>
          <a:xfrm>
            <a:off x="4860032" y="2276872"/>
            <a:ext cx="3429000" cy="22669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17" b="34306"/>
          <a:stretch/>
        </p:blipFill>
        <p:spPr>
          <a:xfrm>
            <a:off x="2915816" y="4293096"/>
            <a:ext cx="3024336" cy="22290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9" t="25972" b="29444"/>
          <a:stretch/>
        </p:blipFill>
        <p:spPr>
          <a:xfrm>
            <a:off x="6084168" y="4680394"/>
            <a:ext cx="2645003" cy="1841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22" b="24167"/>
          <a:stretch/>
        </p:blipFill>
        <p:spPr>
          <a:xfrm>
            <a:off x="323528" y="4739305"/>
            <a:ext cx="2304256" cy="17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2157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127</TotalTime>
  <Words>242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«Один за всех, и все за одного»</vt:lpstr>
      <vt:lpstr>Слайд 6</vt:lpstr>
      <vt:lpstr>Слайд 7</vt:lpstr>
      <vt:lpstr>Слайд 8</vt:lpstr>
      <vt:lpstr>Участие в мероприятии приняли 890 обучающихся в возрасте 8-14 лет,  из них 519 детей, находящихся в трудной жизненной ситуации.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</cp:revision>
  <dcterms:modified xsi:type="dcterms:W3CDTF">2019-09-09T12:36:54Z</dcterms:modified>
</cp:coreProperties>
</file>