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B9DDA-0CCA-4F8C-B5CF-2FF167CD7095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117C4-FD64-42EC-BAB8-92ADEB5B9E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117C4-FD64-42EC-BAB8-92ADEB5B9EB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Конкурсное задание № 2</a:t>
            </a:r>
            <a:endParaRPr lang="ru-RU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шести интегративных лагерных смен по заданным направлениям на военно-спортивные темы для детей и подростков с ограниченными возможностями здоровья и их семей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Настоящие палатки, рюкзаки, походная каша – все это важно в походе.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побывали в походе. Всё было по – настоящему: установленные ребятами туристические палатки, спортивный инвентарь, дети отрабатывали действия в экстремальных ситуациях, устанавливали правила поведения туриста на природе. Можно было посидеть в палатке, петь песни под гитару, поесть такую вкусную походную кашу.</a:t>
            </a:r>
          </a:p>
          <a:p>
            <a:pPr>
              <a:buNone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Участникам еще предстоит многое узнать о секретах настоящих туристов.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Osipov_NA\Desktop\для департамента\2е конкурсное\Доверие\поход\палатка ног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396044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Osipov_NA\Desktop\для департамента\2е конкурсное\Доверие\поход\костер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352839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421088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период реализации конкурсного задания приняли участие 279 детей, из них 179 детей с ОВЗ.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организацию мероприятий и их проведение активно включались родители (126 человек).</a:t>
            </a:r>
          </a:p>
          <a:p>
            <a:pPr marL="0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большой отклик у детей, в летний период хочется активного отдыха, походов, соревнований и приятной кампании друзей!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4824536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выполнения конкурсного задания №2 по проекту 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2019» в муниципальных учреждениях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социального обслуживания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администрации города Красноярска в период летней кампании были организованы смены: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- 03.06.2019-14.06.2019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- 17.06.2019-28.06.2019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- 01.07.2019-12.07.2019 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- 15.07.2019-26.07.2019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- 29.07.2019-09.08.2019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- 12.08.2019-23.08.2019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30 мероприятий военно-спортивной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патриотической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академию борьбы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Д.Г.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Миндиашвили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17232" y="1700808"/>
            <a:ext cx="3826768" cy="4597971"/>
          </a:xfrm>
        </p:spPr>
        <p:txBody>
          <a:bodyPr>
            <a:normAutofit fontScale="92500"/>
          </a:bodyPr>
          <a:lstStyle/>
          <a:p>
            <a:pPr marL="0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Спортсмены со всей России стремятся попасть в Академию борьбы Дмитрия Георгиевича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Миндиашвили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чтобы научиться у Мастера не только спортивным приемам, но и постичь его особую жизненную философию -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философию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победителя. Имена его великих учеников знает весь мир —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Ярыгин, Леван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Тедиашвили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Бувайсор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Сайтиев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 Этим летом и наши дети открыли для себя мир борьбы.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Галина\Desktop\ФОТО\Миндиашвили\IMG-94cc38a6d0491669fb947f9876c6269b-V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941247" cy="3813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Пейнтбольный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клуб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Сибирская дивизия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964704"/>
          </a:xfrm>
        </p:spPr>
        <p:txBody>
          <a:bodyPr/>
          <a:lstStyle/>
          <a:p>
            <a:pPr marL="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дух - командный! Когда ты не один, когда рядом с тобой есть те, кто поможет.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s://sun9-9.userapi.com/c852320/v852320213/1be355/gm5z_yuYeu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118941" cy="389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sun9-48.userapi.com/c857632/v857632213/678a0/XsrFVzPtXd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716785" cy="3663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игры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Быстрее, выше, сильнее»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Галина\Desktop\ФОТО\67836799_2924061531002610_4510226097719650696_n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38437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Галина\Desktop\ФОТО\67287090_2722753954402835_4252820301516929394_n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74441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РОДИНА – РОССИЯ»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440160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Конкурсно-развлекательная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программа посвященная дню России направлена на воспитание бережного отношения к историческому прошлому и традициям России. Создать эмоционально-положительной основы для развития патриотических чувств: любви и преданности Родине.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Osipov_NA\Desktop\для департамента\2е конкурсное\Эдельвейс\3RLWTvADPL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53650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Osipov_NA\Desktop\для департамента\2е конкурсное\Эдельвейс\aC9X4fZBs5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20888"/>
            <a:ext cx="3866014" cy="3938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Посещение показательного выступления краповых беретов, разборка и сборка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оружия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Osipov_NA\Desktop\для департамента\2е конкурсное\Свердловский\20190627_1732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259228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Osipov_NA\Desktop\для департамента\2е конкурсное\Свердловский\20190627_172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240301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Osipov_NA\Desktop\для департамента\2е конкурсное\Свердловский\20190627_173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166" y="1196752"/>
            <a:ext cx="264629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мероприятие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край - наше будущее"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marL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Мероприятие направленно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воспитание любви к малой родине, пополнение краеведческих знаний. После интерактивной презентации ребята приняли участие в игровом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подготовленного волонтёрами.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Osipov_NA\Desktop\для департамента\2е конкурсное\Кировский\Наш край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417646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Osipov_NA\Desktop\для департамента\2е конкурсное\Кировский\Наш кра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3960440" cy="2969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патриотического игра «Патриот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581128"/>
            <a:ext cx="8229600" cy="1900808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участвовали в военных миссиях и выполняли задание командира. Особенно понравился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сценарий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захватом контрольных точек!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Osipov_NA\Desktop\для департамента\2е конкурсное\Кировский\Патриот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237626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Osipov_NA\Desktop\для департамента\2е конкурсное\Кировский\Патриот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96044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392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Конкурсное задание № 2</vt:lpstr>
      <vt:lpstr>Слайд 2</vt:lpstr>
      <vt:lpstr>Экскурсия в академию борьбы  им. Д.Г. Миндиашвили </vt:lpstr>
      <vt:lpstr>Пейнтбольный клуб  «Сибирская дивизия» </vt:lpstr>
      <vt:lpstr>Спортивные игры  «Быстрее, выше, сильнее»  </vt:lpstr>
      <vt:lpstr>«МОЯ РОДИНА – РОССИЯ»</vt:lpstr>
      <vt:lpstr>Посещение показательного выступления краповых беретов, разборка и сборка оружия </vt:lpstr>
      <vt:lpstr>Патриотическое мероприятие  "Наш край - наше будущее"</vt:lpstr>
      <vt:lpstr>Военно – патриотического игра «Патриот» </vt:lpstr>
      <vt:lpstr>Настоящие палатки, рюкзаки, походная каша – все это важно в походе.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 № 2</dc:title>
  <dc:creator>Осипов Никита Александрович</dc:creator>
  <cp:lastModifiedBy>Osipov_NA</cp:lastModifiedBy>
  <cp:revision>7</cp:revision>
  <dcterms:created xsi:type="dcterms:W3CDTF">2019-09-23T06:00:21Z</dcterms:created>
  <dcterms:modified xsi:type="dcterms:W3CDTF">2019-09-23T06:56:39Z</dcterms:modified>
</cp:coreProperties>
</file>