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73" r:id="rId6"/>
    <p:sldId id="259" r:id="rId7"/>
    <p:sldId id="260" r:id="rId8"/>
    <p:sldId id="272" r:id="rId9"/>
    <p:sldId id="262" r:id="rId10"/>
    <p:sldId id="271" r:id="rId11"/>
    <p:sldId id="264" r:id="rId12"/>
    <p:sldId id="267" r:id="rId13"/>
    <p:sldId id="265" r:id="rId14"/>
    <p:sldId id="266" r:id="rId15"/>
    <p:sldId id="27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40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5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5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5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9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4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59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7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3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8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5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8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9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9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4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4C2D2A-1AEB-49EE-9601-EEE1C4317C5E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4A20B4-B8E5-4533-A2C6-7FF3ED0E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2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2460" y="3281818"/>
            <a:ext cx="8574622" cy="124611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«Боевое братство»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2652" y="2137201"/>
            <a:ext cx="8983453" cy="138853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Городская военно-спортивная командная патриотическая игра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5110" y="4678242"/>
            <a:ext cx="5142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Конкурсное задание №2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5110" y="6253996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Город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Касимов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14.06.2019г.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145" y="418440"/>
            <a:ext cx="3439523" cy="14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6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2986" y="-100208"/>
            <a:ext cx="5546977" cy="895349"/>
          </a:xfrm>
        </p:spPr>
        <p:txBody>
          <a:bodyPr/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«Навесной мост»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994" y="472910"/>
            <a:ext cx="9924529" cy="10706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 «навесному мосту» команда должна переправиться на целевую сторону и переправить ящик с «боеприпасами».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767" y="4264093"/>
            <a:ext cx="3544866" cy="24357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54559" y="2822635"/>
            <a:ext cx="4257203" cy="28381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767" y="1478792"/>
            <a:ext cx="3544866" cy="26376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1144" y="2841142"/>
            <a:ext cx="4103093" cy="29552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8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389" y="0"/>
            <a:ext cx="10575941" cy="1429434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«Метание гранаты 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8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4800" b="1" dirty="0">
                <a:latin typeface="Calibri" pitchFamily="34" charset="0"/>
                <a:cs typeface="Calibri" pitchFamily="34" charset="0"/>
              </a:rPr>
              <a:t>горизонтальную цель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»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364" y="3068115"/>
            <a:ext cx="4822521" cy="30669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6889" y="1304173"/>
            <a:ext cx="9682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Участнику предстояло поразить горизонтальную цель гранатой на расстоянии 12 м .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Девушки метали гранату весом 300 г., 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ю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ноши - 750 г.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F:\Боевое братство\6cb53ea8feb4cb2d8c82ae4a73a1cca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442" y="3068878"/>
            <a:ext cx="4597053" cy="30661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601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«Стрельба из пневматической винтовки»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707" y="2630327"/>
            <a:ext cx="5003783" cy="33358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23974" y="1511766"/>
            <a:ext cx="10597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Участнику соревнований предстояло поразить мишень использовав 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пристрелочных и 5 зачётных выстрелов. </a:t>
            </a:r>
          </a:p>
        </p:txBody>
      </p:sp>
      <p:pic>
        <p:nvPicPr>
          <p:cNvPr id="6" name="Picture 3" descr="F:\Боевое братство\f340c1c01cfb16e30bd3f5d12d97cf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564" y="2630326"/>
            <a:ext cx="5001340" cy="33358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21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031" y="12526"/>
            <a:ext cx="7983017" cy="1158239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«Разборка/сборка 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АК-105»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33233" y="2820893"/>
            <a:ext cx="4479024" cy="29860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06843" y="2822840"/>
            <a:ext cx="4490698" cy="29937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92240" y="2820894"/>
            <a:ext cx="4479021" cy="29860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91014" y="1035684"/>
            <a:ext cx="10384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Участнику соревнований предстояло, на время, произвести  разборку и сборку АК-105.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22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713" y="-175364"/>
            <a:ext cx="8669342" cy="1095584"/>
          </a:xfrm>
        </p:spPr>
        <p:txBody>
          <a:bodyPr/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«Снаряжение магазина АК</a:t>
            </a:r>
            <a:r>
              <a:rPr lang="ru-RU" sz="4800" dirty="0">
                <a:latin typeface="Calibri" pitchFamily="34" charset="0"/>
                <a:cs typeface="Calibri" pitchFamily="34" charset="0"/>
              </a:rPr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686" y="4098100"/>
            <a:ext cx="3886202" cy="25908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73348" y="1453944"/>
            <a:ext cx="4431329" cy="51517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3881" y="744815"/>
            <a:ext cx="10092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Участник команды, на время, снаряжал магазин АК тридцатью патронами.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F:\Боевое братство\1702eb2129f15dbc63fdc2cedf2f175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7686" y="1494156"/>
            <a:ext cx="3886202" cy="244110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819" y="212054"/>
            <a:ext cx="5461348" cy="65913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Подведение итогов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6733" y="951776"/>
            <a:ext cx="10249990" cy="37454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По итогам городской военно-спортивной командной патриотической игры «Боевое братство», общим решением судей победила сборная команда учащихся «СШ № 7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». Награждение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провела Татьяна Викторовна Ермакова – начальник управления образования и молодёжной политики администрации муниципального образования городской округ город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Касимов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, заместитель председателя жюри.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 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020" y="2868900"/>
            <a:ext cx="2780779" cy="38543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F:\Боевое братство\e022a9c328f9aee0033d28518903a0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203" y="3345765"/>
            <a:ext cx="5027171" cy="33530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5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5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673" y="385177"/>
            <a:ext cx="7966553" cy="7672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Цели и задачи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992" y="1540701"/>
            <a:ext cx="10018713" cy="4338182"/>
          </a:xfrm>
        </p:spPr>
        <p:txBody>
          <a:bodyPr>
            <a:normAutofit fontScale="77500" lnSpcReduction="20000"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патриотическое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воспитание подростков;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повышение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престижа воинской службы;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формирование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положительной мотивации к ведению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lvl="0" indent="0">
              <a:buClrTx/>
              <a:buNone/>
            </a:pPr>
            <a:r>
              <a:rPr lang="ru-RU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   здорового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образа жизни;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обмен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опытом по патриотическому  воспитанию и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военно-спортивной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подготовке подростков и юношей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внедрение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и развитие новых форм отдыха и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занятости</a:t>
            </a:r>
          </a:p>
          <a:p>
            <a:pPr marL="0" lvl="0" indent="0">
              <a:buClrTx/>
              <a:buNone/>
            </a:pPr>
            <a:r>
              <a:rPr lang="ru-RU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     детей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и подростков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946" y="220929"/>
            <a:ext cx="7945439" cy="82296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Участники 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соревнований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518" y="1114817"/>
            <a:ext cx="10018713" cy="2943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	В городской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военно-спортивной командной патриотической игре «Боевое братство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» приняли участвовали 6 команд образовательных организаций города. Команду представляли  десять человек, девушки и юноши в возрасте от 14 до 16 лет.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Каждая команда имела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единую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форму одежды и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опознавательный знак (эмблема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None/>
            </a:pP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F:\Боевое братство\ed8edcf17163054df71374ecaf7edc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624" y="3657235"/>
            <a:ext cx="4424997" cy="29514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Боевое братство\690bc19dbd94b68aaa13593521fbe6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786" y="3657235"/>
            <a:ext cx="4424998" cy="29514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773" y="270250"/>
            <a:ext cx="7841293" cy="10199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Программа Соревнований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31531" y="1546859"/>
            <a:ext cx="9326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Конкурс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эмблем на патриотическую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тематику;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Конкурс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«Знатоки истории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»;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Преодоление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заграждения «Колючая проволока»;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Препятствие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«Забор»;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Переправа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«Навесной мост»;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Метание гранаты в горизонтальную цель»;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Разборка/сборка АК-105» на время;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Снаряжение магазина АК» на время;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Стрельба из пневматической винтовки» по 3 мишеням на результат.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51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881" y="708660"/>
            <a:ext cx="10018713" cy="1752599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2915" y="244196"/>
            <a:ext cx="106345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Участников игры приветствовали исполняющий обязанности заместителя главы администрации муниципального образования городской округ город </a:t>
            </a:r>
            <a:r>
              <a:rPr lang="ru-RU" sz="2400" dirty="0" err="1"/>
              <a:t>Касимов</a:t>
            </a:r>
            <a:r>
              <a:rPr lang="ru-RU" sz="2400" dirty="0"/>
              <a:t> по социальным вопросам, председатель оргкомитета по участию в конкурсе городов России «Города для детей 2019», председатель жюри игры </a:t>
            </a:r>
            <a:r>
              <a:rPr lang="ru-RU" sz="2400" dirty="0" smtClean="0"/>
              <a:t>       «</a:t>
            </a:r>
            <a:r>
              <a:rPr lang="ru-RU" sz="2400" dirty="0"/>
              <a:t>Боевое </a:t>
            </a:r>
            <a:r>
              <a:rPr lang="ru-RU" sz="2400" dirty="0" smtClean="0"/>
              <a:t>  братство</a:t>
            </a:r>
            <a:r>
              <a:rPr lang="ru-RU" sz="2400" dirty="0"/>
              <a:t>» </a:t>
            </a:r>
            <a:r>
              <a:rPr lang="ru-RU" sz="2400" dirty="0" smtClean="0"/>
              <a:t>   Нина    Владимировна    Никитина    и   </a:t>
            </a:r>
            <a:r>
              <a:rPr lang="ru-RU" sz="2400" dirty="0"/>
              <a:t>военный </a:t>
            </a:r>
            <a:r>
              <a:rPr lang="ru-RU" sz="2400" dirty="0" smtClean="0"/>
              <a:t>  комиссар </a:t>
            </a:r>
          </a:p>
          <a:p>
            <a:pPr algn="just"/>
            <a:r>
              <a:rPr lang="ru-RU" sz="2400" dirty="0" smtClean="0"/>
              <a:t>г. </a:t>
            </a:r>
            <a:r>
              <a:rPr lang="ru-RU" sz="2400" dirty="0" err="1" smtClean="0"/>
              <a:t>Касимов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Касимовского</a:t>
            </a:r>
            <a:r>
              <a:rPr lang="ru-RU" sz="2400" dirty="0"/>
              <a:t> района Рязанской области, заместитель председателя городского Совета отцов Леонид Алексеевич Остапенко.</a:t>
            </a:r>
          </a:p>
        </p:txBody>
      </p:sp>
      <p:pic>
        <p:nvPicPr>
          <p:cNvPr id="1026" name="Picture 2" descr="F:\Боевое братство\4acb3a5401dc8a824570b0217d81215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4678" y="3146058"/>
            <a:ext cx="4426951" cy="34426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оевое братство\20a2180f135a627c8879a9e14f7c31d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0235" y="3146058"/>
            <a:ext cx="4271292" cy="34426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211" y="217171"/>
            <a:ext cx="10018713" cy="144879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Конкурс эмблем на патриотическую тематику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454" y="2954210"/>
            <a:ext cx="5352528" cy="35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16961" y="3063108"/>
            <a:ext cx="4387007" cy="2924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371" y="1808152"/>
            <a:ext cx="10465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Эмблема должна была отразить военно-патриотическую тематику </a:t>
            </a:r>
          </a:p>
          <a:p>
            <a:pPr algn="just"/>
            <a:r>
              <a:rPr lang="ru-RU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соответствовать названию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27623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1" y="148590"/>
            <a:ext cx="10018713" cy="965835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Конкурс «Знатоки истории»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811" y="3168788"/>
            <a:ext cx="3549876" cy="25903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03913" y="3125903"/>
            <a:ext cx="3350245" cy="28270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907" y="3118684"/>
            <a:ext cx="3898921" cy="25992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4950" y="1281327"/>
            <a:ext cx="101469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Конкурс предусматривал тестовые задания на знания истории Отечества, истории армии и флота, биографии героев-земляков и знаменитых людей Рязанского края.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559" y="1109455"/>
            <a:ext cx="10018713" cy="108870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Конкурс предусматривал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преодоление командой 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«растяжек»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и перенос ящика с «боеприпасами».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5721" y="-87681"/>
            <a:ext cx="10018713" cy="118997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«Колючая проволока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»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766" y="1873758"/>
            <a:ext cx="3600858" cy="23405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361" y="1811130"/>
            <a:ext cx="3663317" cy="24422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4793" y="4353549"/>
            <a:ext cx="3651885" cy="22601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23236" y="2781290"/>
            <a:ext cx="4223163" cy="28154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766" y="4303445"/>
            <a:ext cx="3600858" cy="23102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1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636" y="8066"/>
            <a:ext cx="3407079" cy="85490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libri" pitchFamily="34" charset="0"/>
                <a:cs typeface="Calibri" pitchFamily="34" charset="0"/>
              </a:rPr>
              <a:t>«Забор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»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082" y="1545482"/>
            <a:ext cx="3717989" cy="24786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4920" y="4163819"/>
            <a:ext cx="3967054" cy="25866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35473" y="629885"/>
            <a:ext cx="10461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Команда с ящиком «боеприпасов»  преодолевала пять барьеров с </a:t>
            </a:r>
          </a:p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препятствиями.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839" y="1524747"/>
            <a:ext cx="3887158" cy="24993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" r="-1578"/>
          <a:stretch/>
        </p:blipFill>
        <p:spPr>
          <a:xfrm>
            <a:off x="2338561" y="4150098"/>
            <a:ext cx="4427735" cy="2614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8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686</TotalTime>
  <Words>425</Words>
  <Application>Microsoft Office PowerPoint</Application>
  <PresentationFormat>Произвольный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Параллакс</vt:lpstr>
      <vt:lpstr>«Боевое братство»</vt:lpstr>
      <vt:lpstr>Цели и задачи</vt:lpstr>
      <vt:lpstr>Участники соревнований</vt:lpstr>
      <vt:lpstr>Программа Соревнований</vt:lpstr>
      <vt:lpstr> </vt:lpstr>
      <vt:lpstr>Конкурс эмблем на патриотическую тематику</vt:lpstr>
      <vt:lpstr>Конкурс «Знатоки истории»</vt:lpstr>
      <vt:lpstr>«Колючая проволока»</vt:lpstr>
      <vt:lpstr>«Забор»</vt:lpstr>
      <vt:lpstr>«Навесной мост»</vt:lpstr>
      <vt:lpstr>«Метание гранаты  в горизонтальную цель»</vt:lpstr>
      <vt:lpstr>«Стрельба из пневматической винтовки» </vt:lpstr>
      <vt:lpstr>«Разборка/сборка АК-105»</vt:lpstr>
      <vt:lpstr>«Снаряжение магазина АК» </vt:lpstr>
      <vt:lpstr>Подведение итогов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мой</cp:lastModifiedBy>
  <cp:revision>47</cp:revision>
  <dcterms:created xsi:type="dcterms:W3CDTF">2019-06-27T12:16:51Z</dcterms:created>
  <dcterms:modified xsi:type="dcterms:W3CDTF">2019-08-19T13:09:04Z</dcterms:modified>
</cp:coreProperties>
</file>