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377E9-E77E-411A-80FD-C2C5909C060B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4FE3-4137-4F31-9D4E-1BA77DA52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18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772CB1-E271-44F1-B67A-A2FCB702E23D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A60D0E-ACB8-4F15-A439-1009AC6A8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7596844" cy="2880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Второе конкурсное задание:</a:t>
            </a:r>
          </a:p>
          <a:p>
            <a:r>
              <a:rPr lang="ru-RU" sz="5200" b="0" dirty="0" smtClean="0">
                <a:solidFill>
                  <a:srgbClr val="FFFF00"/>
                </a:solidFill>
              </a:rPr>
              <a:t>Военно-спортивная Командная патриотическая игра «Юные защитники отечества»</a:t>
            </a:r>
            <a:endParaRPr lang="ru-RU" sz="5200" b="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Untitled_2_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2224747" cy="1038215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357166"/>
            <a:ext cx="857256" cy="1081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4546" y="500042"/>
            <a:ext cx="4929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Кизильский муниципальный район</a:t>
            </a:r>
          </a:p>
          <a:p>
            <a:pPr algn="ctr"/>
            <a:r>
              <a:rPr lang="ru-RU" sz="2800" dirty="0" smtClean="0"/>
              <a:t>Челябинской области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8609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3571900" cy="4572000"/>
          </a:xfrm>
        </p:spPr>
        <p:txBody>
          <a:bodyPr/>
          <a:lstStyle/>
          <a:p>
            <a:r>
              <a:rPr lang="ru-RU" sz="2000" dirty="0" smtClean="0"/>
              <a:t>Цель: - пропаганда здорового образа жизни, профилактика вредных зависимостей;</a:t>
            </a:r>
          </a:p>
          <a:p>
            <a:r>
              <a:rPr lang="ru-RU" sz="2000" dirty="0" smtClean="0"/>
              <a:t>- привлечение воспитанников Центров помощи детям к занятию спортом;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гражданско</a:t>
            </a:r>
            <a:r>
              <a:rPr lang="ru-RU" sz="2000" dirty="0" smtClean="0"/>
              <a:t> – патриотическое воспитание детей и подростков;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Военно-спортивная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патриотическая игра «Юные защитники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Отечества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p4jUiZqx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714488"/>
            <a:ext cx="5143536" cy="3964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5715016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игре принимали участие 7 Центров помощи детям Южной территории Челябинской области.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Конкурсная программа: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Конкурс песни и строя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jONOh9kAz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7"/>
            <a:ext cx="4071934" cy="2908529"/>
          </a:xfrm>
          <a:prstGeom prst="rect">
            <a:avLst/>
          </a:prstGeom>
        </p:spPr>
      </p:pic>
      <p:pic>
        <p:nvPicPr>
          <p:cNvPr id="6" name="Рисунок 5" descr="S4yeE2RUcS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000240"/>
            <a:ext cx="3717107" cy="2839636"/>
          </a:xfrm>
          <a:prstGeom prst="rect">
            <a:avLst/>
          </a:prstGeom>
        </p:spPr>
      </p:pic>
      <p:pic>
        <p:nvPicPr>
          <p:cNvPr id="1026" name="Picture 2" descr="C:\Users\1\Desktop\vDjjpMGDFo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714752"/>
            <a:ext cx="371477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Конкурс «Бивака»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Конкурсная программа: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QFTd7JV40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2786082" cy="4444442"/>
          </a:xfrm>
          <a:prstGeom prst="rect">
            <a:avLst/>
          </a:prstGeom>
        </p:spPr>
      </p:pic>
      <p:pic>
        <p:nvPicPr>
          <p:cNvPr id="6" name="Рисунок 5" descr="xzYNi3EkT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3250411" cy="43338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Конкурсная программа: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50017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Соревнования на дистанции «Полоса препятствий» </a:t>
            </a:r>
            <a:endParaRPr lang="ru-RU" dirty="0"/>
          </a:p>
        </p:txBody>
      </p:sp>
      <p:pic>
        <p:nvPicPr>
          <p:cNvPr id="6" name="Рисунок 5" descr="27vGtZLoo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3600147" cy="2928940"/>
          </a:xfrm>
          <a:prstGeom prst="rect">
            <a:avLst/>
          </a:prstGeom>
        </p:spPr>
      </p:pic>
      <p:pic>
        <p:nvPicPr>
          <p:cNvPr id="8" name="Рисунок 7" descr="ff1fOGvfrB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286124"/>
            <a:ext cx="3786214" cy="3158235"/>
          </a:xfrm>
          <a:prstGeom prst="rect">
            <a:avLst/>
          </a:prstGeom>
        </p:spPr>
      </p:pic>
      <p:pic>
        <p:nvPicPr>
          <p:cNvPr id="7" name="Рисунок 6" descr="PsKQHoLSc0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857364"/>
            <a:ext cx="3984621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Награждение и подведение итогов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ADvDYj4FY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428736"/>
            <a:ext cx="5286380" cy="3964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557214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 участники были награждены грамотами и памятными призами.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109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Слайд 1</vt:lpstr>
      <vt:lpstr>Слайд 2</vt:lpstr>
      <vt:lpstr>Конкурсная программа:</vt:lpstr>
      <vt:lpstr>Конкурсная программа:</vt:lpstr>
      <vt:lpstr>Конкурсная программа:</vt:lpstr>
      <vt:lpstr>Награждение и 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Леонтьева Оксана Викторовна</dc:creator>
  <cp:lastModifiedBy>1</cp:lastModifiedBy>
  <cp:revision>21</cp:revision>
  <dcterms:created xsi:type="dcterms:W3CDTF">2019-07-12T07:27:06Z</dcterms:created>
  <dcterms:modified xsi:type="dcterms:W3CDTF">2019-08-20T04:50:41Z</dcterms:modified>
</cp:coreProperties>
</file>