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8" autoAdjust="0"/>
    <p:restoredTop sz="94660"/>
  </p:normalViewPr>
  <p:slideViewPr>
    <p:cSldViewPr>
      <p:cViewPr varScale="1">
        <p:scale>
          <a:sx n="103" d="100"/>
          <a:sy n="103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27F3-6836-4F48-8564-944F53B59A3B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62C34-1BF7-45EE-B5A4-8E935B164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0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62C34-1BF7-45EE-B5A4-8E935B1647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45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7FE-6851-478C-9A15-285BD655BBB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9AA-4B0B-4FB0-A1D9-44CDF2CA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7FE-6851-478C-9A15-285BD655BBB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9AA-4B0B-4FB0-A1D9-44CDF2CA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195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7FE-6851-478C-9A15-285BD655BBB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9AA-4B0B-4FB0-A1D9-44CDF2CA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5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7FE-6851-478C-9A15-285BD655BBB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9AA-4B0B-4FB0-A1D9-44CDF2CA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41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7FE-6851-478C-9A15-285BD655BBB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9AA-4B0B-4FB0-A1D9-44CDF2CA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9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7FE-6851-478C-9A15-285BD655BBB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9AA-4B0B-4FB0-A1D9-44CDF2CA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2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7FE-6851-478C-9A15-285BD655BBB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9AA-4B0B-4FB0-A1D9-44CDF2CA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95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7FE-6851-478C-9A15-285BD655BBB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9AA-4B0B-4FB0-A1D9-44CDF2CA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7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7FE-6851-478C-9A15-285BD655BBB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9AA-4B0B-4FB0-A1D9-44CDF2CA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6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7FE-6851-478C-9A15-285BD655BBB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9AA-4B0B-4FB0-A1D9-44CDF2CA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8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47FE-6851-478C-9A15-285BD655BBB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039AA-4B0B-4FB0-A1D9-44CDF2CA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5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47FE-6851-478C-9A15-285BD655BBB1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39AA-4B0B-4FB0-A1D9-44CDF2CAE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0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20880" cy="5760640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детская библиотека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учреждения культуры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библиотека»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Красноармейского муниципального района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0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0000" dirty="0" smtClean="0">
                <a:solidFill>
                  <a:schemeClr val="accent2">
                    <a:lumMod val="75000"/>
                  </a:schemeClr>
                </a:solidFill>
                <a:latin typeface="BancoDi" panose="04000405000000000000" pitchFamily="82" charset="0"/>
              </a:rPr>
              <a:t>«В библиотеку вместе с папой»</a:t>
            </a: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AG_Cooper" panose="020B7200000000000000" pitchFamily="34" charset="0"/>
              </a:rPr>
              <a:t/>
            </a:r>
            <a:br>
              <a:rPr lang="ru-RU" sz="8000" dirty="0" smtClean="0">
                <a:solidFill>
                  <a:schemeClr val="accent1">
                    <a:lumMod val="75000"/>
                  </a:schemeClr>
                </a:solidFill>
                <a:latin typeface="AG_Cooper" panose="020B7200000000000000" pitchFamily="34" charset="0"/>
              </a:rPr>
            </a:br>
            <a:r>
              <a:rPr lang="ru-RU" i="1" dirty="0" err="1" smtClean="0">
                <a:effectLst/>
                <a:latin typeface="Times New Roman"/>
                <a:ea typeface="Calibri"/>
              </a:rPr>
              <a:t>конкурсно</a:t>
            </a:r>
            <a:r>
              <a:rPr lang="ru-RU" i="1" dirty="0" smtClean="0">
                <a:effectLst/>
                <a:latin typeface="Times New Roman"/>
                <a:ea typeface="Calibri"/>
              </a:rPr>
              <a:t>-познавательная </a:t>
            </a:r>
            <a:r>
              <a:rPr lang="ru-RU" i="1" smtClean="0">
                <a:effectLst/>
                <a:latin typeface="Times New Roman"/>
                <a:ea typeface="Calibri"/>
              </a:rPr>
              <a:t>программа </a:t>
            </a:r>
            <a:br>
              <a:rPr lang="ru-RU" i="1" smtClean="0">
                <a:effectLst/>
                <a:latin typeface="Times New Roman"/>
                <a:ea typeface="Calibri"/>
              </a:rPr>
            </a:br>
            <a:r>
              <a:rPr lang="ru-RU" i="1" smtClean="0">
                <a:effectLst/>
                <a:latin typeface="Times New Roman"/>
                <a:ea typeface="Calibri"/>
              </a:rPr>
              <a:t>(</a:t>
            </a:r>
            <a:r>
              <a:rPr lang="ru-RU" i="1" dirty="0" smtClean="0">
                <a:effectLst/>
                <a:latin typeface="Times New Roman"/>
                <a:ea typeface="Calibri"/>
              </a:rPr>
              <a:t>5 сентября 2019 г.)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38954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5"/>
            <a:ext cx="7344816" cy="7920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посетили активные читатели библиотеки 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сопровождении своих пап</a:t>
            </a:r>
            <a:endParaRPr lang="ru-RU" sz="8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68863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2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 рассказала о возможностях совместного чтения</a:t>
            </a:r>
            <a:endParaRPr lang="ru-RU" sz="2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373216"/>
            <a:ext cx="7416824" cy="8640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 папы проявили знание детской литературы</a:t>
            </a:r>
            <a:endParaRPr lang="ru-RU" sz="2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библиотека\Desktop\С папой в библиотеку\DSCN3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07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229200"/>
            <a:ext cx="7560840" cy="792088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помогали папам отгадать сказочных персонажей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92696"/>
            <a:ext cx="561662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7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5589240"/>
            <a:ext cx="8003232" cy="5369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любимых книг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библиотека\Desktop\С папой в библиотеку\DSCN3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73583"/>
            <a:ext cx="3291008" cy="4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301207"/>
            <a:ext cx="8363272" cy="720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литературы в читальном зале детской библиотеки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848872" cy="398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07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3475167"/>
            <a:ext cx="509431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Книжка пойдёт с читателем домой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0687"/>
            <a:ext cx="3435846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056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47</Words>
  <Application>Microsoft Office PowerPoint</Application>
  <PresentationFormat>Экран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Центральная детская библиотека Муниципального бюджетного учреждения культуры «Межпоселенческая центральная библиотека»  Красноармейского муниципального района </vt:lpstr>
      <vt:lpstr>       «В библиотеку вместе с папой» конкурсно-познавательная программа  (5 сентября 2019 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Центральная детская библиотека Муниципального бюджетного учреждения культуры «Межпоселенческая центральная библиотека»  Красноармейского муниципального района</dc:title>
  <dc:creator>библиотека</dc:creator>
  <cp:lastModifiedBy>библиотека</cp:lastModifiedBy>
  <cp:revision>14</cp:revision>
  <dcterms:created xsi:type="dcterms:W3CDTF">2019-09-23T08:26:43Z</dcterms:created>
  <dcterms:modified xsi:type="dcterms:W3CDTF">2019-09-23T12:20:35Z</dcterms:modified>
</cp:coreProperties>
</file>