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32" autoAdjust="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782A-9526-47FE-949E-C97CB2AB8B9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5DCB5-8943-4588-B028-F3D0A3668D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782A-9526-47FE-949E-C97CB2AB8B9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5DCB5-8943-4588-B028-F3D0A3668D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782A-9526-47FE-949E-C97CB2AB8B9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5DCB5-8943-4588-B028-F3D0A3668D13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782A-9526-47FE-949E-C97CB2AB8B9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5DCB5-8943-4588-B028-F3D0A3668D1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782A-9526-47FE-949E-C97CB2AB8B9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5DCB5-8943-4588-B028-F3D0A3668D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782A-9526-47FE-949E-C97CB2AB8B9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5DCB5-8943-4588-B028-F3D0A3668D1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782A-9526-47FE-949E-C97CB2AB8B9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5DCB5-8943-4588-B028-F3D0A3668D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782A-9526-47FE-949E-C97CB2AB8B9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5DCB5-8943-4588-B028-F3D0A3668D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782A-9526-47FE-949E-C97CB2AB8B9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5DCB5-8943-4588-B028-F3D0A3668D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782A-9526-47FE-949E-C97CB2AB8B9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5DCB5-8943-4588-B028-F3D0A3668D13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782A-9526-47FE-949E-C97CB2AB8B9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5DCB5-8943-4588-B028-F3D0A3668D1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489782A-9526-47FE-949E-C97CB2AB8B9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AC5DCB5-8943-4588-B028-F3D0A3668D1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</a:rPr>
              <a:t>Вместе с папами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501008"/>
            <a:ext cx="6400800" cy="14732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Города для детей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06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85" y="1268760"/>
            <a:ext cx="8635383" cy="485740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4" t="5253" r="13820" b="3838"/>
          <a:stretch/>
        </p:blipFill>
        <p:spPr>
          <a:xfrm>
            <a:off x="2105891" y="360218"/>
            <a:ext cx="5195454" cy="623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81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08720"/>
            <a:ext cx="6120680" cy="54006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19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82024"/>
            <a:ext cx="4896544" cy="635017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29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5082"/>
            <a:ext cx="7948108" cy="596108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89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6731"/>
          <a:stretch/>
        </p:blipFill>
        <p:spPr>
          <a:xfrm>
            <a:off x="2392522" y="548680"/>
            <a:ext cx="4195702" cy="64087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93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" r="11606"/>
          <a:stretch/>
        </p:blipFill>
        <p:spPr>
          <a:xfrm rot="5400000">
            <a:off x="955663" y="1231866"/>
            <a:ext cx="6369966" cy="432186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36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298" y="169026"/>
            <a:ext cx="4448886" cy="657234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7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"/>
          <a:stretch/>
        </p:blipFill>
        <p:spPr>
          <a:xfrm>
            <a:off x="2195736" y="309716"/>
            <a:ext cx="4901157" cy="641380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23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</TotalTime>
  <Words>6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Вместе с папами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Вместе с папами</dc:title>
  <dc:creator>Пользователь</dc:creator>
  <cp:lastModifiedBy>Пользователь</cp:lastModifiedBy>
  <cp:revision>2</cp:revision>
  <dcterms:created xsi:type="dcterms:W3CDTF">2019-10-20T15:48:38Z</dcterms:created>
  <dcterms:modified xsi:type="dcterms:W3CDTF">2019-10-20T16:14:16Z</dcterms:modified>
</cp:coreProperties>
</file>