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9B38-B34E-4C00-9D19-839CBB0F342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BD71-43E1-44B4-BF86-E82EBA87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1763" y="-1106101"/>
            <a:ext cx="7360475" cy="9144002"/>
          </a:xfrm>
          <a:prstGeom prst="rect">
            <a:avLst/>
          </a:prstGeom>
        </p:spPr>
      </p:pic>
      <p:pic>
        <p:nvPicPr>
          <p:cNvPr id="4" name="Рисунок 3" descr="pngtree-father-father-and-son-father-and-daughter-fathers-day-png-image_479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142984"/>
            <a:ext cx="4500594" cy="4500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30215"/>
            <a:ext cx="6929486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Акция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«Вместе с папами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48" y="5219728"/>
            <a:ext cx="6400800" cy="9953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Дубовка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Дубовский муниципальный район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«День добрых дел»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вместе с папами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Дети помогают пап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613" r="11556" b="11949"/>
          <a:stretch>
            <a:fillRect/>
          </a:stretch>
        </p:blipFill>
        <p:spPr>
          <a:xfrm>
            <a:off x="1357290" y="2071678"/>
            <a:ext cx="3143272" cy="2000264"/>
          </a:xfrm>
        </p:spPr>
      </p:pic>
      <p:pic>
        <p:nvPicPr>
          <p:cNvPr id="8" name="Рисунок 7" descr="Вместе с папой ремонтируем шкафчики.jpg"/>
          <p:cNvPicPr>
            <a:picLocks noChangeAspect="1"/>
          </p:cNvPicPr>
          <p:nvPr/>
        </p:nvPicPr>
        <p:blipFill>
          <a:blip r:embed="rId3" cstate="print"/>
          <a:srcRect l="11111" t="9375" b="17708"/>
          <a:stretch>
            <a:fillRect/>
          </a:stretch>
        </p:blipFill>
        <p:spPr>
          <a:xfrm>
            <a:off x="4929190" y="2083584"/>
            <a:ext cx="2833016" cy="4131498"/>
          </a:xfrm>
          <a:prstGeom prst="rect">
            <a:avLst/>
          </a:prstGeom>
        </p:spPr>
      </p:pic>
      <p:pic>
        <p:nvPicPr>
          <p:cNvPr id="10" name="Содержимое 9" descr="Наводят порядок на веранд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8844" r="13325" b="8804"/>
          <a:stretch>
            <a:fillRect/>
          </a:stretch>
        </p:blipFill>
        <p:spPr>
          <a:xfrm>
            <a:off x="1357290" y="4143380"/>
            <a:ext cx="3143272" cy="2071702"/>
          </a:xfrm>
        </p:spPr>
      </p:pic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«День добрых дел»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вместе с папами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G-20191013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3000396" cy="4000528"/>
          </a:xfrm>
        </p:spPr>
      </p:pic>
      <p:pic>
        <p:nvPicPr>
          <p:cNvPr id="7" name="Содержимое 6" descr="IMG-20191013-WA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3018645" cy="4054424"/>
          </a:xfrm>
        </p:spPr>
      </p:pic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6929486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Участие отцов в воспитании детей играет огромную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роль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IMG-20191016-WA0015.jpg"/>
          <p:cNvPicPr>
            <a:picLocks noChangeAspect="1"/>
          </p:cNvPicPr>
          <p:nvPr/>
        </p:nvPicPr>
        <p:blipFill>
          <a:blip r:embed="rId2" cstate="print"/>
          <a:srcRect t="2128"/>
          <a:stretch>
            <a:fillRect/>
          </a:stretch>
        </p:blipFill>
        <p:spPr>
          <a:xfrm>
            <a:off x="857224" y="2428868"/>
            <a:ext cx="3429024" cy="3286124"/>
          </a:xfrm>
          <a:prstGeom prst="rect">
            <a:avLst/>
          </a:prstGeom>
        </p:spPr>
      </p:pic>
      <p:pic>
        <p:nvPicPr>
          <p:cNvPr id="9" name="Рисунок 8" descr="IMG-20191016-WA0017.jpg"/>
          <p:cNvPicPr>
            <a:picLocks noChangeAspect="1"/>
          </p:cNvPicPr>
          <p:nvPr/>
        </p:nvPicPr>
        <p:blipFill>
          <a:blip r:embed="rId3" cstate="print"/>
          <a:srcRect t="4167" b="6250"/>
          <a:stretch>
            <a:fillRect/>
          </a:stretch>
        </p:blipFill>
        <p:spPr>
          <a:xfrm>
            <a:off x="4547079" y="2428868"/>
            <a:ext cx="3668259" cy="3286148"/>
          </a:xfrm>
          <a:prstGeom prst="rect">
            <a:avLst/>
          </a:prstGeom>
        </p:spPr>
      </p:pic>
      <p:pic>
        <p:nvPicPr>
          <p:cNvPr id="7" name="Рисунок 6" descr="11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Акция «Вместе  с  папами» становится замечательной возможностью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для укрепления отношений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между ребенком и его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папой</a:t>
            </a:r>
            <a:endParaRPr lang="ru-RU" dirty="0"/>
          </a:p>
        </p:txBody>
      </p:sp>
      <p:pic>
        <p:nvPicPr>
          <p:cNvPr id="6" name="Рисунок 5" descr="SzSdZee069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509135"/>
            <a:ext cx="3143272" cy="2705947"/>
          </a:xfrm>
          <a:prstGeom prst="rect">
            <a:avLst/>
          </a:prstGeom>
        </p:spPr>
      </p:pic>
      <p:pic>
        <p:nvPicPr>
          <p:cNvPr id="4" name="Рисунок 3" descr="11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1763" y="-1106101"/>
            <a:ext cx="7360475" cy="9144002"/>
          </a:xfrm>
          <a:prstGeom prst="rect">
            <a:avLst/>
          </a:prstGeo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429000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1438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Отец - это главный мужчина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жизни каждого, это опора семьи, это хозяин и защитник.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Это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тот, кто дорожит именем и честью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семьи,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своего рода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являясь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его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продолжателем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1763" y="-1106101"/>
            <a:ext cx="7360475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072362" cy="491174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акции «Вместе с папами»: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 активизировать роль отцов в воспитании детей; 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 укрепление престижа семьи, повышение статуса, роли и значения отца в семье;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 воспитывать в детях любовь, уважение, ласковое и чуткое отношение к папе, чувство гордости за своего отца;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 укреплять атмосферу психологического комфорта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1763" y="-1106101"/>
            <a:ext cx="7360475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7358114" cy="505461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рамках этого социально-значимого проекта прошли интересные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культурно-досуговые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мероприятия,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участию в которых были привлечены более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1500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обучающихся школ района и воспитанников детских садов вместе с их папами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редняя 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572008"/>
            <a:ext cx="2857521" cy="1785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Формы проведения акции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638576" cy="48577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классные часы </a:t>
            </a:r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smtClean="0">
                <a:latin typeface="Comic Sans MS" pitchFamily="66" charset="0"/>
              </a:rPr>
              <a:t>Папа может, </a:t>
            </a:r>
            <a:r>
              <a:rPr lang="ru-RU" dirty="0" smtClean="0">
                <a:latin typeface="Comic Sans MS" pitchFamily="66" charset="0"/>
              </a:rPr>
              <a:t>папа </a:t>
            </a:r>
            <a:r>
              <a:rPr lang="ru-RU" dirty="0" smtClean="0">
                <a:latin typeface="Comic Sans MS" pitchFamily="66" charset="0"/>
              </a:rPr>
              <a:t>может все, что угодно</a:t>
            </a:r>
            <a:r>
              <a:rPr lang="ru-RU" dirty="0" smtClean="0">
                <a:latin typeface="Comic Sans MS" pitchFamily="66" charset="0"/>
              </a:rPr>
              <a:t>!»;</a:t>
            </a:r>
          </a:p>
          <a:p>
            <a:r>
              <a:rPr lang="ru-RU" dirty="0" smtClean="0">
                <a:latin typeface="Comic Sans MS" pitchFamily="66" charset="0"/>
              </a:rPr>
              <a:t>беседы  «</a:t>
            </a:r>
            <a:r>
              <a:rPr lang="ru-RU" dirty="0" smtClean="0">
                <a:latin typeface="Comic Sans MS" pitchFamily="66" charset="0"/>
              </a:rPr>
              <a:t>Мой </a:t>
            </a:r>
            <a:r>
              <a:rPr lang="ru-RU" dirty="0" smtClean="0">
                <a:latin typeface="Comic Sans MS" pitchFamily="66" charset="0"/>
              </a:rPr>
              <a:t>папа»;</a:t>
            </a:r>
          </a:p>
          <a:p>
            <a:r>
              <a:rPr lang="ru-RU" dirty="0" smtClean="0">
                <a:latin typeface="Comic Sans MS" pitchFamily="66" charset="0"/>
              </a:rPr>
              <a:t>выставки </a:t>
            </a:r>
            <a:r>
              <a:rPr lang="ru-RU" dirty="0" smtClean="0">
                <a:latin typeface="Comic Sans MS" pitchFamily="66" charset="0"/>
              </a:rPr>
              <a:t>рисунков «Мой папа самый лучший на планете</a:t>
            </a:r>
            <a:r>
              <a:rPr lang="ru-RU" dirty="0" smtClean="0">
                <a:latin typeface="Comic Sans MS" pitchFamily="66" charset="0"/>
              </a:rPr>
              <a:t>»; </a:t>
            </a:r>
          </a:p>
          <a:p>
            <a:r>
              <a:rPr lang="ru-RU" dirty="0" smtClean="0">
                <a:latin typeface="Comic Sans MS" pitchFamily="66" charset="0"/>
              </a:rPr>
              <a:t>сочинения «</a:t>
            </a:r>
            <a:r>
              <a:rPr lang="ru-RU" dirty="0" smtClean="0">
                <a:latin typeface="Comic Sans MS" pitchFamily="66" charset="0"/>
              </a:rPr>
              <a:t>Письмо </a:t>
            </a:r>
            <a:r>
              <a:rPr lang="ru-RU" dirty="0" smtClean="0">
                <a:latin typeface="Comic Sans MS" pitchFamily="66" charset="0"/>
              </a:rPr>
              <a:t>папе»;</a:t>
            </a:r>
          </a:p>
          <a:p>
            <a:r>
              <a:rPr lang="ru-RU" dirty="0" smtClean="0">
                <a:latin typeface="Comic Sans MS" pitchFamily="66" charset="0"/>
              </a:rPr>
              <a:t>праздничные концерты;</a:t>
            </a:r>
          </a:p>
          <a:p>
            <a:r>
              <a:rPr lang="ru-RU" dirty="0" smtClean="0">
                <a:latin typeface="Comic Sans MS" pitchFamily="66" charset="0"/>
              </a:rPr>
              <a:t>оформление </a:t>
            </a:r>
            <a:r>
              <a:rPr lang="ru-RU" dirty="0" smtClean="0">
                <a:latin typeface="Comic Sans MS" pitchFamily="66" charset="0"/>
              </a:rPr>
              <a:t>плакатов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Содержимое 5" descr="IMG_20191010_154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66727">
            <a:off x="4521673" y="1627711"/>
            <a:ext cx="2495568" cy="1871676"/>
          </a:xfrm>
        </p:spPr>
      </p:pic>
      <p:pic>
        <p:nvPicPr>
          <p:cNvPr id="7" name="Рисунок 6" descr="IMG-20191016-WA0017.jpg"/>
          <p:cNvPicPr>
            <a:picLocks noChangeAspect="1"/>
          </p:cNvPicPr>
          <p:nvPr/>
        </p:nvPicPr>
        <p:blipFill>
          <a:blip r:embed="rId4" cstate="print"/>
          <a:srcRect t="6061" b="6061"/>
          <a:stretch>
            <a:fillRect/>
          </a:stretch>
        </p:blipFill>
        <p:spPr>
          <a:xfrm rot="20652725">
            <a:off x="6023811" y="3139124"/>
            <a:ext cx="2357454" cy="2071702"/>
          </a:xfrm>
          <a:prstGeom prst="rect">
            <a:avLst/>
          </a:prstGeom>
        </p:spPr>
      </p:pic>
      <p:pic>
        <p:nvPicPr>
          <p:cNvPr id="4" name="Рисунок 3" descr="11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91763" y="-1106101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000924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Веселые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старты с участием детей и их отцов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Суперпапа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G:\Фото Вместе с папами\IMG_20181129_11510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0156" b="8677"/>
          <a:stretch>
            <a:fillRect/>
          </a:stretch>
        </p:blipFill>
        <p:spPr bwMode="auto">
          <a:xfrm>
            <a:off x="928662" y="1857364"/>
            <a:ext cx="4149089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IMG-20191010-WA006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1674" t="21515" r="19340"/>
          <a:stretch>
            <a:fillRect/>
          </a:stretch>
        </p:blipFill>
        <p:spPr>
          <a:xfrm>
            <a:off x="1142976" y="3786190"/>
            <a:ext cx="2786082" cy="2377284"/>
          </a:xfrm>
        </p:spPr>
      </p:pic>
      <p:pic>
        <p:nvPicPr>
          <p:cNvPr id="9" name="Рисунок 8" descr="G:\Фото Вместе с папами\20181129_1221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39"/>
          <a:stretch>
            <a:fillRect/>
          </a:stretch>
        </p:blipFill>
        <p:spPr bwMode="auto">
          <a:xfrm>
            <a:off x="5357818" y="1785926"/>
            <a:ext cx="2638425" cy="283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IMG-20191010-WA006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t="14439" r="9905" b="5372"/>
          <a:stretch>
            <a:fillRect/>
          </a:stretch>
        </p:blipFill>
        <p:spPr>
          <a:xfrm>
            <a:off x="4433886" y="3714752"/>
            <a:ext cx="3638576" cy="2428892"/>
          </a:xfrm>
        </p:spPr>
      </p:pic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678661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Конечно,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победила дружба.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конце игры папы были награждены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медалями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0"/>
            <a:ext cx="4038600" cy="3411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191010-WA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99" t="8276" r="2375"/>
          <a:stretch>
            <a:fillRect/>
          </a:stretch>
        </p:blipFill>
        <p:spPr>
          <a:xfrm>
            <a:off x="2143108" y="3455060"/>
            <a:ext cx="4932537" cy="2688584"/>
          </a:xfrm>
        </p:spPr>
      </p:pic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Мероприятие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Профессии наших пап»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MG_6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787" t="9455" r="15920"/>
          <a:stretch>
            <a:fillRect/>
          </a:stretch>
        </p:blipFill>
        <p:spPr>
          <a:xfrm>
            <a:off x="1071538" y="2214554"/>
            <a:ext cx="3313693" cy="2266763"/>
          </a:xfrm>
        </p:spPr>
      </p:pic>
      <p:pic>
        <p:nvPicPr>
          <p:cNvPr id="8" name="Рисунок 7" descr="IMG_6031.JPG"/>
          <p:cNvPicPr>
            <a:picLocks noChangeAspect="1"/>
          </p:cNvPicPr>
          <p:nvPr/>
        </p:nvPicPr>
        <p:blipFill>
          <a:blip r:embed="rId3" cstate="print"/>
          <a:srcRect l="10938" t="6850" r="14062"/>
          <a:stretch>
            <a:fillRect/>
          </a:stretch>
        </p:blipFill>
        <p:spPr>
          <a:xfrm>
            <a:off x="4857752" y="2214554"/>
            <a:ext cx="3168794" cy="2208957"/>
          </a:xfrm>
          <a:prstGeom prst="rect">
            <a:avLst/>
          </a:prstGeom>
        </p:spPr>
      </p:pic>
      <p:pic>
        <p:nvPicPr>
          <p:cNvPr id="6" name="Содержимое 5" descr="IMG_605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8844" t="18909"/>
          <a:stretch>
            <a:fillRect/>
          </a:stretch>
        </p:blipFill>
        <p:spPr>
          <a:xfrm>
            <a:off x="2357422" y="3929066"/>
            <a:ext cx="4143404" cy="2310019"/>
          </a:xfrm>
        </p:spPr>
      </p:pic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1763" y="-1177539"/>
            <a:ext cx="7360475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736"/>
            <a:ext cx="7143800" cy="92868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свободное от работы время папы организуют и досуг своих детей, играя в шахматы,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читая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книги, отправляясь на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прогулки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l55GvXxwM1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000" t="14565" r="2000" b="6196"/>
          <a:stretch>
            <a:fillRect/>
          </a:stretch>
        </p:blipFill>
        <p:spPr>
          <a:xfrm>
            <a:off x="4714876" y="2357430"/>
            <a:ext cx="3286148" cy="3929090"/>
          </a:xfrm>
        </p:spPr>
      </p:pic>
      <p:pic>
        <p:nvPicPr>
          <p:cNvPr id="10" name="Рисунок 9" descr="IMG-20191006-WA0001.jpg"/>
          <p:cNvPicPr>
            <a:picLocks noChangeAspect="1"/>
          </p:cNvPicPr>
          <p:nvPr/>
        </p:nvPicPr>
        <p:blipFill>
          <a:blip r:embed="rId4" cstate="print"/>
          <a:srcRect l="21875" t="5555" r="19531" b="2777"/>
          <a:stretch>
            <a:fillRect/>
          </a:stretch>
        </p:blipFill>
        <p:spPr>
          <a:xfrm>
            <a:off x="1000100" y="2251702"/>
            <a:ext cx="2626970" cy="2248868"/>
          </a:xfrm>
          <a:prstGeom prst="rect">
            <a:avLst/>
          </a:prstGeom>
        </p:spPr>
      </p:pic>
      <p:pic>
        <p:nvPicPr>
          <p:cNvPr id="8" name="Содержимое 7" descr="1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16863" t="18868" r="10613" b="10377"/>
          <a:stretch>
            <a:fillRect/>
          </a:stretch>
        </p:blipFill>
        <p:spPr>
          <a:xfrm>
            <a:off x="2571736" y="4143380"/>
            <a:ext cx="2928958" cy="214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242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Акция «Вместе с папами»</vt:lpstr>
      <vt:lpstr>Слайд 2</vt:lpstr>
      <vt:lpstr>Слайд 3</vt:lpstr>
      <vt:lpstr>Слайд 4</vt:lpstr>
      <vt:lpstr>Формы проведения акции:</vt:lpstr>
      <vt:lpstr>Веселые старты с участием детей и их отцов «Суперпапа»</vt:lpstr>
      <vt:lpstr>Конечно, победила дружба.  В конце игры папы были награждены медалями </vt:lpstr>
      <vt:lpstr>Мероприятие  «Профессии наших пап»</vt:lpstr>
      <vt:lpstr>В свободное от работы время папы организуют и досуг своих детей, играя в шахматы, читая книги, отправляясь на прогулки </vt:lpstr>
      <vt:lpstr>«День добрых дел»  вместе с папами</vt:lpstr>
      <vt:lpstr>«День добрых дел»  вместе с папами</vt:lpstr>
      <vt:lpstr>Участие отцов в воспитании детей играет огромную роль  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2019-10-16T07:35:57Z</dcterms:created>
  <dcterms:modified xsi:type="dcterms:W3CDTF">2019-10-17T11:09:28Z</dcterms:modified>
</cp:coreProperties>
</file>