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mputer\Рабочий стол\5270980+++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6843"/>
            <a:ext cx="9144000" cy="68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498178"/>
          </a:xfrm>
        </p:spPr>
        <p:txBody>
          <a:bodyPr>
            <a:normAutofit fontScale="90000"/>
          </a:bodyPr>
          <a:lstStyle/>
          <a:p>
            <a:r>
              <a:rPr lang="ru-RU" sz="4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Конкурсное задание № 4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dirty="0">
                <a:solidFill>
                  <a:srgbClr val="7030A0"/>
                </a:solidFill>
                <a:latin typeface="Arial Black" pitchFamily="34" charset="0"/>
              </a:rPr>
              <a:t>«Вместе с папами»</a:t>
            </a:r>
          </a:p>
        </p:txBody>
      </p:sp>
      <p:pic>
        <p:nvPicPr>
          <p:cNvPr id="5" name="Рисунок 4" descr="ÐÐ¾Ð½ÐºÑÑÑ&lt;br/&gt;&quot;ÐÐ¾ÑÐ¾Ð´Ð° Ð´Ð»Ñ Ð´ÐµÑÐµÐ¹. 2019&quot;">
            <a:extLst>
              <a:ext uri="{FF2B5EF4-FFF2-40B4-BE49-F238E27FC236}">
                <a16:creationId xmlns:a16="http://schemas.microsoft.com/office/drawing/2014/main" id="{03D29C57-27E9-42BE-AB53-454E028240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726"/>
            <a:ext cx="1624509" cy="900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F3ADAD-F1C2-4CDD-93CC-89F037DCB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78036"/>
            <a:ext cx="7848872" cy="44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5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mputer\Рабочий стол\5270980+++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"/>
            <a:ext cx="9144000" cy="68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400" dirty="0">
                <a:latin typeface="Arial Black" pitchFamily="34" charset="0"/>
              </a:rPr>
            </a:b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53DB5-C336-4B07-B46A-FA4C8B67C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60759"/>
            <a:ext cx="4106690" cy="27817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F68726-23EB-4D03-B401-AC720144F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5" y="3810506"/>
            <a:ext cx="4106690" cy="2736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D78311-0FE6-4738-B8C6-9658F7D92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99" y="315535"/>
            <a:ext cx="6384001" cy="32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mputer\Рабочий стол\5270980+++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"/>
            <a:ext cx="9144000" cy="68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5107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2" name="Picture 2" descr="C:\Documents and Settings\Computer\Мои документы\Downloads\IMG-20191007-WA0017.jpg">
            <a:extLst>
              <a:ext uri="{FF2B5EF4-FFF2-40B4-BE49-F238E27FC236}">
                <a16:creationId xmlns:a16="http://schemas.microsoft.com/office/drawing/2014/main" id="{B56D0EAA-A04F-4F40-9286-CB03465D6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 b="34812"/>
          <a:stretch/>
        </p:blipFill>
        <p:spPr bwMode="auto">
          <a:xfrm>
            <a:off x="323528" y="220725"/>
            <a:ext cx="4439104" cy="3245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4C568F6-747E-49AD-BD23-D3EA9607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71" y="212113"/>
            <a:ext cx="3905350" cy="321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74C846F-A83F-4008-8672-5AAEFDDF2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8719" r="3424" b="3812"/>
          <a:stretch/>
        </p:blipFill>
        <p:spPr bwMode="auto">
          <a:xfrm>
            <a:off x="323527" y="3709673"/>
            <a:ext cx="4259819" cy="290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F558B2-EF46-4555-B6DC-4DD629009E25}"/>
              </a:ext>
            </a:extLst>
          </p:cNvPr>
          <p:cNvPicPr/>
          <p:nvPr/>
        </p:nvPicPr>
        <p:blipFill>
          <a:blip r:embed="rId6" cstate="print"/>
          <a:srcRect t="18136" b="9484"/>
          <a:stretch>
            <a:fillRect/>
          </a:stretch>
        </p:blipFill>
        <p:spPr bwMode="auto">
          <a:xfrm>
            <a:off x="5158407" y="3640022"/>
            <a:ext cx="3528393" cy="290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5ED85A-927D-478A-A960-AE00CF49C7D0}"/>
              </a:ext>
            </a:extLst>
          </p:cNvPr>
          <p:cNvPicPr/>
          <p:nvPr/>
        </p:nvPicPr>
        <p:blipFill>
          <a:blip r:embed="rId7" cstate="print"/>
          <a:srcRect t="30667" b="26857"/>
          <a:stretch>
            <a:fillRect/>
          </a:stretch>
        </p:blipFill>
        <p:spPr bwMode="auto">
          <a:xfrm>
            <a:off x="3218815" y="2341664"/>
            <a:ext cx="2706370" cy="23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349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Тема Office</vt:lpstr>
      <vt:lpstr>Конкурсное задание № 4  «Вместе с папами»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nesav</dc:creator>
  <cp:lastModifiedBy>nesav</cp:lastModifiedBy>
  <cp:revision>44</cp:revision>
  <dcterms:modified xsi:type="dcterms:W3CDTF">2019-10-18T15:36:43Z</dcterms:modified>
</cp:coreProperties>
</file>