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57" r:id="rId3"/>
    <p:sldId id="270" r:id="rId4"/>
    <p:sldId id="261" r:id="rId5"/>
    <p:sldId id="271" r:id="rId6"/>
    <p:sldId id="272" r:id="rId7"/>
    <p:sldId id="27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6" autoAdjust="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15.10.2019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50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6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5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6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4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FD0-002F-45DA-AC56-FBB26B710A6C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0846C-E0CD-48AC-BF46-58816D3205F0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A994C-0A68-4F64-BDAE-B675475366AA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90051-B0A1-488B-A3B4-8D15CA6D5AAE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7DE9B7-D70E-414D-98EC-FF5CEC2FC761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50200-3392-431B-A64D-FCB9FCA2AA58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t>15.10.2019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140" y="4860099"/>
            <a:ext cx="11125200" cy="1997901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/>
              <a:t>Отчет о проведенном мероприятии, направленного </a:t>
            </a:r>
            <a:r>
              <a:rPr lang="ru-RU" sz="2800" b="1" dirty="0"/>
              <a:t>на выполнение конкурсного задания </a:t>
            </a:r>
            <a:r>
              <a:rPr lang="ru-RU" sz="2800" b="1" dirty="0" smtClean="0"/>
              <a:t>№3:  Акция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Вместе с папами», </a:t>
            </a:r>
            <a:r>
              <a:rPr lang="ru-RU" sz="2800" b="1" dirty="0" smtClean="0"/>
              <a:t>направленная на </a:t>
            </a:r>
            <a:r>
              <a:rPr lang="ru-RU" sz="2800" b="1" dirty="0"/>
              <a:t>активизацию роли отцов в воспитании </a:t>
            </a:r>
            <a:r>
              <a:rPr lang="ru-RU" sz="2800" b="1" dirty="0" smtClean="0"/>
              <a:t>детей, в рамках участия </a:t>
            </a:r>
            <a:r>
              <a:rPr lang="ru-RU" sz="2800" b="1" dirty="0" err="1" smtClean="0"/>
              <a:t>безымянского</a:t>
            </a:r>
            <a:r>
              <a:rPr lang="ru-RU" sz="2800" b="1" dirty="0" smtClean="0"/>
              <a:t> муниципального образования в конкурсе городов России «Города для детей.2019»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523" y="126696"/>
            <a:ext cx="6200384" cy="45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14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ru-RU" sz="1800" dirty="0" smtClean="0">
                <a:solidFill>
                  <a:schemeClr val="tx2"/>
                </a:solidFill>
              </a:rPr>
              <a:t>В рамках конкурсного задания №4: проведения акции «вместе с папами в </a:t>
            </a:r>
            <a:r>
              <a:rPr lang="ru-RU" sz="1800" dirty="0" err="1" smtClean="0">
                <a:solidFill>
                  <a:schemeClr val="tx2"/>
                </a:solidFill>
              </a:rPr>
              <a:t>безымянском</a:t>
            </a:r>
            <a:r>
              <a:rPr lang="ru-RU" sz="1800" dirty="0" smtClean="0">
                <a:solidFill>
                  <a:schemeClr val="tx2"/>
                </a:solidFill>
              </a:rPr>
              <a:t> муниципальном образовании были проведены спортивные соревнования папа, мама, я</a:t>
            </a:r>
            <a:r>
              <a:rPr lang="ru-RU" sz="1800" dirty="0" smtClean="0">
                <a:solidFill>
                  <a:schemeClr val="tx2"/>
                </a:solidFill>
              </a:rPr>
              <a:t>- спортивная семья» 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39" y="1139871"/>
            <a:ext cx="6212909" cy="4659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" y="826719"/>
            <a:ext cx="4403160" cy="51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39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rtl="0"/>
            <a:r>
              <a:rPr lang="ru-RU" sz="2400" dirty="0" smtClean="0"/>
              <a:t>Спортивные соревнования были проведены на базе </a:t>
            </a:r>
            <a:r>
              <a:rPr lang="ru-RU" sz="2400" dirty="0" err="1" smtClean="0"/>
              <a:t>моу</a:t>
            </a:r>
            <a:r>
              <a:rPr lang="ru-RU" sz="2400" dirty="0" smtClean="0"/>
              <a:t> «</a:t>
            </a:r>
            <a:r>
              <a:rPr lang="ru-RU" sz="2400" dirty="0" err="1" smtClean="0"/>
              <a:t>оош</a:t>
            </a:r>
            <a:r>
              <a:rPr lang="ru-RU" sz="2400" dirty="0" smtClean="0"/>
              <a:t> с. Безымянное». Целями проведения соревнований стали укрепление семейных ценностей, сплочение родителей и детей, а также укрепление здоровья семей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02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ru-RU" sz="2800" dirty="0" smtClean="0"/>
              <a:t>Семьями было пройдено шесть этапов соревнований, все они проходили в напряженной борьбе. каждая команда ответственно подошла к соревнованиям и слаженно проходила каждый этап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3" y="1494599"/>
            <a:ext cx="6396624" cy="4797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6" y="1453020"/>
            <a:ext cx="3782598" cy="50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148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sz="2800" dirty="0"/>
              <a:t>Все присутствующие получили заряд бодрости и хорошего настроения. Дети и взрослые ещё больше сблизились, пообщались в неформальной обстановке.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1640910"/>
            <a:ext cx="6037546" cy="4528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34" y="1215025"/>
            <a:ext cx="3983277" cy="53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770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sz="2400" dirty="0"/>
              <a:t>Отрадно было видеть озорных, задорных взрослых, которые забыли, что такое возраст, солидность и получали удовольствие от участия в соревнованиях наравне с детьми.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1" y="1102289"/>
            <a:ext cx="3795386" cy="5060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84" y="1313665"/>
            <a:ext cx="6183682" cy="46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71" y="626301"/>
            <a:ext cx="7951940" cy="59639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1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sz="2400" dirty="0" smtClean="0"/>
              <a:t>По </a:t>
            </a:r>
            <a:r>
              <a:rPr lang="ru-RU" sz="2400" dirty="0"/>
              <a:t>итогам соревнований победила команда семьи Игнатьевых, семья Ульяновых, уступив лишь одно очко, завоевала второе место. Всем командам были вручены грамоты и призы от администрации </a:t>
            </a:r>
            <a:r>
              <a:rPr lang="ru-RU" sz="2400" dirty="0" smtClean="0"/>
              <a:t>Безымянского муниципального образования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52</TotalTime>
  <Words>186</Words>
  <Application>Microsoft Office PowerPoint</Application>
  <PresentationFormat>Широкоэкранный</PresentationFormat>
  <Paragraphs>14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Здоровье и фитнес 16x9</vt:lpstr>
      <vt:lpstr>Отчет о проведенном мероприятии, направленного на выполнение конкурсного задания №3:  Акция «Вместе с папами», направленная на активизацию роли отцов в воспитании детей, в рамках участия безымянского муниципального образования в конкурсе городов России «Города для детей.2019» </vt:lpstr>
      <vt:lpstr>В рамках конкурсного задания №4: проведения акции «вместе с папами в безымянском муниципальном образовании были проведены спортивные соревнования папа, мама, я- спортивная семья» </vt:lpstr>
      <vt:lpstr>Спортивные соревнования были проведены на базе моу «оош с. Безымянное». Целями проведения соревнований стали укрепление семейных ценностей, сплочение родителей и детей, а также укрепление здоровья семей</vt:lpstr>
      <vt:lpstr>Семьями было пройдено шесть этапов соревнований, все они проходили в напряженной борьбе. каждая команда ответственно подошла к соревнованиям и слаженно проходила каждый этап</vt:lpstr>
      <vt:lpstr>Все присутствующие получили заряд бодрости и хорошего настроения. Дети и взрослые ещё больше сблизились, пообщались в неформальной обстановке.</vt:lpstr>
      <vt:lpstr>Отрадно было видеть озорных, задорных взрослых, которые забыли, что такое возраст, солидность и получали удовольствие от участия в соревнованиях наравне с детьми.</vt:lpstr>
      <vt:lpstr>По итогам соревнований победила команда семьи Игнатьевых, семья Ульяновых, уступив лишь одно очко, завоевала второе место. Всем командам были вручены грамоты и призы от администрации Безымянского муниципального образования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проведенном мероприятии, направленного на выполнение конкурсного задания 3:  «Вместе с папами», направленного на активизацию роли отцов в воспитании детей, в рамках участия безымянского муниципального образования в конкурсе городов России «Города для детей.2019»</dc:title>
  <dc:creator>Владелец</dc:creator>
  <cp:lastModifiedBy>Владелец</cp:lastModifiedBy>
  <cp:revision>6</cp:revision>
  <dcterms:created xsi:type="dcterms:W3CDTF">2019-10-15T14:39:35Z</dcterms:created>
  <dcterms:modified xsi:type="dcterms:W3CDTF">2019-10-15T15:32:27Z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