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59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33"/>
    <a:srgbClr val="0033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Чернянский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район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Б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елгородская область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Муниципальная акция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«Вместе с папами»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s://i.mycdn.me/image?id=854250977919&amp;t=3&amp;plc=WEB&amp;tkn=*eEdmvB9jTV8IZbdgUZEmaYLX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3744416" cy="280831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482" t="7018" r="8991" b="17544"/>
          <a:stretch>
            <a:fillRect/>
          </a:stretch>
        </p:blipFill>
        <p:spPr bwMode="auto">
          <a:xfrm>
            <a:off x="539552" y="3501008"/>
            <a:ext cx="378795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34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3"/>
    </mc:Choice>
    <mc:Fallback>
      <p:transition spd="slow" advTm="24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54726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660066"/>
                </a:solidFill>
                <a:latin typeface="Bookman Old Style" panose="02050604050505020204" pitchFamily="18" charset="0"/>
              </a:rPr>
              <a:t>Отец — это высшее признание каждого мужчины, которое требует особой ответственности. Достойное воспитание детей, личный пример отца, его любовь и забота – это то, что делает жизнь каждой семьи </a:t>
            </a:r>
            <a:r>
              <a:rPr lang="ru-RU" sz="2400" i="1" dirty="0" smtClean="0">
                <a:solidFill>
                  <a:srgbClr val="660066"/>
                </a:solidFill>
                <a:latin typeface="Bookman Old Style" panose="02050604050505020204" pitchFamily="18" charset="0"/>
              </a:rPr>
              <a:t>счастливой </a:t>
            </a:r>
            <a:r>
              <a:rPr lang="ru-RU" sz="2400" i="1" dirty="0">
                <a:solidFill>
                  <a:srgbClr val="660066"/>
                </a:solidFill>
                <a:latin typeface="Bookman Old Style" panose="02050604050505020204" pitchFamily="18" charset="0"/>
              </a:rPr>
              <a:t>и полноценной.</a:t>
            </a:r>
            <a:r>
              <a:rPr lang="ru-RU" sz="2400" i="1" dirty="0">
                <a:latin typeface="Bookman Old Style" panose="02050604050505020204" pitchFamily="18" charset="0"/>
              </a:rPr>
              <a:t> 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ÐÐ°ÑÑÐ¸Ð½ÐºÐ¸ Ð¿Ð¾ Ð·Ð°Ð¿ÑÐ¾ÑÑ Ð¿Ð°Ð¿Ð°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74971"/>
            <a:ext cx="260197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¾ÑÐµÑ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1315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9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55"/>
    </mc:Choice>
    <mc:Fallback>
      <p:transition spd="slow" advTm="119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46805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УЖЕ СТАЛО ТРАДИЦИЕЙ В ЧЕРНЯНСКОМ РАЙОНЕ БЕЛГОРОДСКОЙ ОБЛАСТИ ПРОВЕДЕНИЕ МЕРОПРИЯТИЙ В РАМКАХ АКЦИИ «ВМЕСТЕ С ПАПАМИ»</a:t>
            </a:r>
            <a:endParaRPr lang="ru-RU" sz="2400" b="1" dirty="0">
              <a:solidFill>
                <a:srgbClr val="800000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pic>
        <p:nvPicPr>
          <p:cNvPr id="4" name="Picture 14" descr="https://i.mycdn.me/image?id=852876439293&amp;t=3&amp;plc=WEB&amp;tkn=*NXnvHL7YhvLHF1JDHmsuhzeUALI"/>
          <p:cNvPicPr>
            <a:picLocks noChangeAspect="1" noChangeArrowheads="1"/>
          </p:cNvPicPr>
          <p:nvPr/>
        </p:nvPicPr>
        <p:blipFill>
          <a:blip r:embed="rId2" cstate="print"/>
          <a:srcRect l="5898" r="10545"/>
          <a:stretch>
            <a:fillRect/>
          </a:stretch>
        </p:blipFill>
        <p:spPr bwMode="auto">
          <a:xfrm>
            <a:off x="5148064" y="332656"/>
            <a:ext cx="3600400" cy="2880320"/>
          </a:xfrm>
          <a:prstGeom prst="rect">
            <a:avLst/>
          </a:prstGeom>
          <a:noFill/>
        </p:spPr>
      </p:pic>
      <p:pic>
        <p:nvPicPr>
          <p:cNvPr id="5" name="Picture 2" descr="D:\Латышева ГА\проект ВМЕСТЕ С ПАПОЙ\Плавание\Плавание 048.jpg"/>
          <p:cNvPicPr>
            <a:picLocks noChangeAspect="1" noChangeArrowheads="1"/>
          </p:cNvPicPr>
          <p:nvPr/>
        </p:nvPicPr>
        <p:blipFill>
          <a:blip r:embed="rId3" cstate="print"/>
          <a:srcRect t="20711"/>
          <a:stretch>
            <a:fillRect/>
          </a:stretch>
        </p:blipFill>
        <p:spPr bwMode="auto">
          <a:xfrm>
            <a:off x="395536" y="3861048"/>
            <a:ext cx="3995936" cy="2376264"/>
          </a:xfrm>
          <a:prstGeom prst="rect">
            <a:avLst/>
          </a:prstGeom>
          <a:noFill/>
        </p:spPr>
      </p:pic>
      <p:pic>
        <p:nvPicPr>
          <p:cNvPr id="6" name="Picture 3" descr="C:\Users\LATYSH~1\AppData\Local\Temp\Rar$DI11.511\DSC_7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3816424" cy="2544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32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64"/>
    </mc:Choice>
    <mc:Fallback>
      <p:transition spd="slow" advTm="1246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88641"/>
            <a:ext cx="5378116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Bookman Old Style" panose="02050604050505020204" pitchFamily="18" charset="0"/>
              </a:rPr>
              <a:t>          </a:t>
            </a:r>
            <a:r>
              <a:rPr lang="ru-RU" sz="1600" b="1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Накануне </a:t>
            </a:r>
            <a:r>
              <a:rPr lang="ru-RU" sz="1600" b="1" dirty="0">
                <a:solidFill>
                  <a:srgbClr val="990033"/>
                </a:solidFill>
                <a:latin typeface="Bookman Old Style" panose="02050604050505020204" pitchFamily="18" charset="0"/>
              </a:rPr>
              <a:t>Великого </a:t>
            </a:r>
            <a:r>
              <a:rPr lang="ru-RU" sz="1600" b="1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праздника Дня Победы  дети, </a:t>
            </a:r>
            <a:r>
              <a:rPr lang="ru-RU" sz="1600" b="1" dirty="0">
                <a:solidFill>
                  <a:srgbClr val="990033"/>
                </a:solidFill>
                <a:latin typeface="Bookman Old Style" panose="02050604050505020204" pitchFamily="18" charset="0"/>
              </a:rPr>
              <a:t>родители и педагоги </a:t>
            </a:r>
            <a:r>
              <a:rPr lang="ru-RU" sz="1600" b="1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детских садов района приняли </a:t>
            </a:r>
            <a:r>
              <a:rPr lang="ru-RU" sz="1600" b="1" dirty="0">
                <a:solidFill>
                  <a:srgbClr val="990033"/>
                </a:solidFill>
                <a:latin typeface="Bookman Old Style" panose="02050604050505020204" pitchFamily="18" charset="0"/>
              </a:rPr>
              <a:t>участие в муниципальном </a:t>
            </a:r>
            <a:r>
              <a:rPr lang="ru-RU" sz="1600" b="1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велопробеге </a:t>
            </a:r>
            <a:r>
              <a:rPr lang="ru-RU" sz="1600" b="1" dirty="0">
                <a:solidFill>
                  <a:srgbClr val="990033"/>
                </a:solidFill>
                <a:latin typeface="Bookman Old Style" panose="02050604050505020204" pitchFamily="18" charset="0"/>
              </a:rPr>
              <a:t> дошкольников  "Я помню, я горжусь". </a:t>
            </a:r>
            <a:endParaRPr lang="ru-RU" sz="1600" b="1" dirty="0" smtClean="0">
              <a:solidFill>
                <a:srgbClr val="990033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990033"/>
                </a:solidFill>
                <a:latin typeface="Bookman Old Style" panose="02050604050505020204" pitchFamily="18" charset="0"/>
              </a:rPr>
              <a:t>Перед отправлением  всем участникам были выданы </a:t>
            </a:r>
            <a:r>
              <a:rPr lang="ru-RU" sz="1600" b="1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футболки, Георгиевские </a:t>
            </a:r>
            <a:r>
              <a:rPr lang="ru-RU" sz="1600" b="1" dirty="0">
                <a:solidFill>
                  <a:srgbClr val="990033"/>
                </a:solidFill>
                <a:latin typeface="Bookman Old Style" panose="02050604050505020204" pitchFamily="18" charset="0"/>
              </a:rPr>
              <a:t>ленточки, шары, флажки, Голуби мира</a:t>
            </a:r>
            <a:r>
              <a:rPr lang="ru-RU" sz="1600" b="1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! </a:t>
            </a:r>
            <a:r>
              <a:rPr lang="ru-RU" sz="1600" b="1" dirty="0">
                <a:solidFill>
                  <a:srgbClr val="990033"/>
                </a:solidFill>
                <a:latin typeface="Bookman Old Style" panose="02050604050505020204" pitchFamily="18" charset="0"/>
              </a:rPr>
              <a:t>Также организаторы мероприятия  предоставили маршрутные карты, по которым необходимо было добраться до финиша. </a:t>
            </a:r>
          </a:p>
        </p:txBody>
      </p:sp>
      <p:pic>
        <p:nvPicPr>
          <p:cNvPr id="2050" name="Picture 2" descr="C:\Users\Metodist\AppData\Local\Temp\Rar$DIa0.112\вело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326"/>
            <a:ext cx="39878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todist\AppData\Local\Temp\Rar$DIa0.268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972577" cy="26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ÐÐ°ÑÑÐ¸Ð½ÐºÐ¸ Ð¿Ð¾ Ð·Ð°Ð¿ÑÐ¾ÑÑ Ð´ÐµÐ½Ñ Ð¿Ð¾Ð±ÐµÐ´Ñ ÐºÐ°ÑÑÐ¸Ð½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2" y="332656"/>
            <a:ext cx="2592288" cy="17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6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05"/>
    </mc:Choice>
    <mc:Fallback>
      <p:transition spd="slow" advTm="205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2"/>
            <a:ext cx="475252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660066"/>
                </a:solidFill>
                <a:latin typeface="Bookman Old Style" panose="02050604050505020204" pitchFamily="18" charset="0"/>
              </a:rPr>
              <a:t>Велопробег стартовал на площади </a:t>
            </a:r>
            <a:r>
              <a:rPr lang="ru-RU" sz="1600" b="1" dirty="0" smtClean="0">
                <a:solidFill>
                  <a:srgbClr val="660066"/>
                </a:solidFill>
                <a:latin typeface="Bookman Old Style" panose="02050604050505020204" pitchFamily="18" charset="0"/>
              </a:rPr>
              <a:t>Октябрьская п. Чернянка. </a:t>
            </a:r>
            <a:r>
              <a:rPr lang="ru-RU" sz="1600" b="1" dirty="0">
                <a:solidFill>
                  <a:srgbClr val="660066"/>
                </a:solidFill>
                <a:latin typeface="Bookman Old Style" panose="02050604050505020204" pitchFamily="18" charset="0"/>
              </a:rPr>
              <a:t>Под звуки "Марша Победы" участники велопробега двигались за </a:t>
            </a:r>
            <a:r>
              <a:rPr lang="ru-RU" sz="1600" b="1" dirty="0" err="1" smtClean="0">
                <a:solidFill>
                  <a:srgbClr val="660066"/>
                </a:solidFill>
                <a:latin typeface="Bookman Old Style" panose="02050604050505020204" pitchFamily="18" charset="0"/>
              </a:rPr>
              <a:t>гироскутеристами</a:t>
            </a:r>
            <a:r>
              <a:rPr lang="ru-RU" sz="1600" b="1" dirty="0" smtClean="0">
                <a:solidFill>
                  <a:srgbClr val="660066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>
                <a:solidFill>
                  <a:srgbClr val="660066"/>
                </a:solidFill>
                <a:latin typeface="Bookman Old Style" panose="02050604050505020204" pitchFamily="18" charset="0"/>
              </a:rPr>
              <a:t>с флагами по центральной площади и финишировали у Вечного Огня. </a:t>
            </a:r>
            <a:endParaRPr lang="ru-RU" sz="1600" b="1" dirty="0" smtClean="0">
              <a:solidFill>
                <a:srgbClr val="660066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660066"/>
                </a:solidFill>
                <a:latin typeface="Bookman Old Style" panose="02050604050505020204" pitchFamily="18" charset="0"/>
              </a:rPr>
              <a:t>Каждый </a:t>
            </a:r>
            <a:r>
              <a:rPr lang="ru-RU" sz="1600" b="1" dirty="0">
                <a:solidFill>
                  <a:srgbClr val="660066"/>
                </a:solidFill>
                <a:latin typeface="Bookman Old Style" panose="02050604050505020204" pitchFamily="18" charset="0"/>
              </a:rPr>
              <a:t>детский сад имел свои отличительные особенности: форма, эмблемы. Многие семьи были в пилотках, с красными флагами  </a:t>
            </a:r>
            <a:r>
              <a:rPr lang="ru-RU" sz="1600" b="1" dirty="0" smtClean="0">
                <a:solidFill>
                  <a:srgbClr val="660066"/>
                </a:solidFill>
                <a:latin typeface="Bookman Old Style" panose="02050604050505020204" pitchFamily="18" charset="0"/>
              </a:rPr>
              <a:t>Победы  и, </a:t>
            </a:r>
            <a:r>
              <a:rPr lang="ru-RU" sz="1600" b="1" dirty="0">
                <a:solidFill>
                  <a:srgbClr val="660066"/>
                </a:solidFill>
                <a:latin typeface="Bookman Old Style" panose="02050604050505020204" pitchFamily="18" charset="0"/>
              </a:rPr>
              <a:t>конечно </a:t>
            </a:r>
            <a:r>
              <a:rPr lang="ru-RU" sz="1600" b="1" dirty="0" smtClean="0">
                <a:solidFill>
                  <a:srgbClr val="660066"/>
                </a:solidFill>
                <a:latin typeface="Bookman Old Style" panose="02050604050505020204" pitchFamily="18" charset="0"/>
              </a:rPr>
              <a:t>же, </a:t>
            </a:r>
            <a:r>
              <a:rPr lang="ru-RU" sz="1600" b="1" dirty="0">
                <a:solidFill>
                  <a:srgbClr val="660066"/>
                </a:solidFill>
                <a:latin typeface="Bookman Old Style" panose="02050604050505020204" pitchFamily="18" charset="0"/>
              </a:rPr>
              <a:t>с цветами, которые </a:t>
            </a:r>
            <a:r>
              <a:rPr lang="ru-RU" sz="1600" b="1" dirty="0" smtClean="0">
                <a:solidFill>
                  <a:srgbClr val="660066"/>
                </a:solidFill>
                <a:latin typeface="Bookman Old Style" panose="02050604050505020204" pitchFamily="18" charset="0"/>
              </a:rPr>
              <a:t>после </a:t>
            </a:r>
            <a:r>
              <a:rPr lang="ru-RU" sz="1600" b="1" dirty="0">
                <a:solidFill>
                  <a:srgbClr val="660066"/>
                </a:solidFill>
                <a:latin typeface="Bookman Old Style" panose="02050604050505020204" pitchFamily="18" charset="0"/>
              </a:rPr>
              <a:t>торжественного митинга  были возложены к памятным плитам.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Metodist\AppData\Local\Temp\Rar$DIa0.885\в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39878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odist\AppData\Local\Temp\Rar$DIa0.697\i8A00HW5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014030" cy="30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mycdn.me/image?id=854457314431&amp;t=3&amp;plc=WEB&amp;tkn=*mGviCbTN1xK46MN-XAkCId7p7r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798"/>
            <a:ext cx="3888432" cy="2599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45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84"/>
    </mc:Choice>
    <mc:Fallback>
      <p:transition spd="slow" advTm="2118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60648"/>
            <a:ext cx="4486808" cy="3078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На</a:t>
            </a:r>
            <a:r>
              <a:rPr lang="ru-RU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фоне музыки "Ты же выжил, солдат" дети в военной форме читали стихи, в исполнении Денисюк </a:t>
            </a:r>
            <a:r>
              <a:rPr lang="ru-RU" sz="2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Божены</a:t>
            </a:r>
            <a:r>
              <a:rPr lang="ru-RU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 звучала песня "Прадедушка", дети и педагоги исполнили танец "Маки". В завершении мероприятия </a:t>
            </a:r>
            <a:r>
              <a:rPr lang="ru-RU" sz="20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участники велопробега </a:t>
            </a:r>
            <a:r>
              <a:rPr lang="ru-RU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возложили цветы к мемориалу Скорбящей Матери.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Metodist\AppData\Local\Temp\Rar$DIa0.154\iGQPLTV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9" y="377203"/>
            <a:ext cx="3082807" cy="308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.mycdn.me/image?id=854457614719&amp;t=3&amp;plc=WEB&amp;tkn=*w6dqOmqx4YJAgP9kJIA0960iz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73144"/>
            <a:ext cx="3878622" cy="2592674"/>
          </a:xfrm>
          <a:prstGeom prst="rect">
            <a:avLst/>
          </a:prstGeom>
          <a:noFill/>
        </p:spPr>
      </p:pic>
      <p:pic>
        <p:nvPicPr>
          <p:cNvPr id="3077" name="Picture 5" descr="ÐÐ°ÑÑÐ¸Ð½ÐºÐ¸ Ð¿Ð¾ Ð·Ð°Ð¿ÑÐ¾ÑÑ Ð³ÐµÐ¾ÑÐ³Ð¸ÐµÐ²ÑÐºÐ°Ñ Ð»ÐµÐ½ÑÐ° ÐºÐ°ÑÑÐ¸Ð½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6" y="3827477"/>
            <a:ext cx="482003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09"/>
    </mc:Choice>
    <mc:Fallback>
      <p:transition spd="slow" advTm="1280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58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33CC"/>
                </a:solidFill>
                <a:latin typeface="Bookman Old Style" panose="02050604050505020204" pitchFamily="18" charset="0"/>
              </a:rPr>
              <a:t>Папа может все на свете!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33CC"/>
                </a:solidFill>
                <a:latin typeface="Bookman Old Style" panose="02050604050505020204" pitchFamily="18" charset="0"/>
              </a:rPr>
              <a:t>Папа сильный, папа смелый,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33CC"/>
                </a:solidFill>
                <a:latin typeface="Bookman Old Style" panose="02050604050505020204" pitchFamily="18" charset="0"/>
              </a:rPr>
              <a:t>Он находчивый, умелый,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33CC"/>
                </a:solidFill>
                <a:latin typeface="Bookman Old Style" panose="02050604050505020204" pitchFamily="18" charset="0"/>
              </a:rPr>
              <a:t>Защитит, всегда поможет,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33CC"/>
                </a:solidFill>
                <a:latin typeface="Bookman Old Style" panose="02050604050505020204" pitchFamily="18" charset="0"/>
              </a:rPr>
              <a:t>Потому что папа может...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2" name="AutoShape 2" descr="ÐÐ°ÑÑÐ¸Ð½ÐºÐ¸ Ð¿Ð¾ Ð·Ð°Ð¿ÑÐ¾ÑÑ Ð¿Ð°Ð¿Ð°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ÐÐ°ÑÑÐ¸Ð½ÐºÐ¸ Ð¿Ð¾ Ð·Ð°Ð¿ÑÐ¾ÑÑ Ð¿Ð°Ð¿Ð°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22255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9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6"/>
    </mc:Choice>
    <mc:Fallback>
      <p:transition spd="slow" advTm="52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4665F-7A0E-4C9F-9AC2-88258636CB2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8640"/>
            <a:ext cx="7925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Мероприятие «Мы с папой сдаем нормы ГТО»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2770" name="Picture 2" descr="https://i.mycdn.me/image?id=859329225087&amp;t=3&amp;plc=WEB&amp;tkn=*kxAq9mY9nbD_tfoHFmISQBSrRmk"/>
          <p:cNvPicPr>
            <a:picLocks noChangeAspect="1" noChangeArrowheads="1"/>
          </p:cNvPicPr>
          <p:nvPr/>
        </p:nvPicPr>
        <p:blipFill>
          <a:blip r:embed="rId2" cstate="print"/>
          <a:srcRect t="12232" b="6218"/>
          <a:stretch>
            <a:fillRect/>
          </a:stretch>
        </p:blipFill>
        <p:spPr bwMode="auto">
          <a:xfrm>
            <a:off x="179512" y="3573016"/>
            <a:ext cx="4709319" cy="2880320"/>
          </a:xfrm>
          <a:prstGeom prst="rect">
            <a:avLst/>
          </a:prstGeom>
          <a:noFill/>
        </p:spPr>
      </p:pic>
      <p:pic>
        <p:nvPicPr>
          <p:cNvPr id="32772" name="Picture 4" descr="https://i.mycdn.me/image?id=859329201535&amp;t=3&amp;plc=WEB&amp;tkn=*88yTSOBEF-R2MvwG12g_ZI878Zc"/>
          <p:cNvPicPr>
            <a:picLocks noChangeAspect="1" noChangeArrowheads="1"/>
          </p:cNvPicPr>
          <p:nvPr/>
        </p:nvPicPr>
        <p:blipFill>
          <a:blip r:embed="rId3" cstate="print"/>
          <a:srcRect t="16188" b="8944"/>
          <a:stretch>
            <a:fillRect/>
          </a:stretch>
        </p:blipFill>
        <p:spPr bwMode="auto">
          <a:xfrm>
            <a:off x="179512" y="836712"/>
            <a:ext cx="4744815" cy="2664296"/>
          </a:xfrm>
          <a:prstGeom prst="rect">
            <a:avLst/>
          </a:prstGeom>
          <a:noFill/>
        </p:spPr>
      </p:pic>
      <p:pic>
        <p:nvPicPr>
          <p:cNvPr id="32774" name="Picture 6" descr="https://i.mycdn.me/image?id=859329216127&amp;t=3&amp;plc=WEB&amp;tkn=*uZduFeMWF9j4V3An7JWUoehYhFw"/>
          <p:cNvPicPr>
            <a:picLocks noChangeAspect="1" noChangeArrowheads="1"/>
          </p:cNvPicPr>
          <p:nvPr/>
        </p:nvPicPr>
        <p:blipFill>
          <a:blip r:embed="rId4" cstate="print"/>
          <a:srcRect b="-2777"/>
          <a:stretch>
            <a:fillRect/>
          </a:stretch>
        </p:blipFill>
        <p:spPr bwMode="auto">
          <a:xfrm>
            <a:off x="5148064" y="836712"/>
            <a:ext cx="3600400" cy="2775308"/>
          </a:xfrm>
          <a:prstGeom prst="rect">
            <a:avLst/>
          </a:prstGeom>
          <a:noFill/>
        </p:spPr>
      </p:pic>
      <p:pic>
        <p:nvPicPr>
          <p:cNvPr id="32776" name="Picture 8" descr="https://i.mycdn.me/image?id=859329195647&amp;t=3&amp;plc=WEB&amp;tkn=*w2Vt6dN0O_j30UqHLbzhp_uQuq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0046" y="3573016"/>
            <a:ext cx="3840426" cy="2880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140968"/>
            <a:ext cx="88204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Весёлый </a:t>
            </a:r>
            <a:r>
              <a:rPr lang="ru-RU" dirty="0" err="1" smtClean="0">
                <a:solidFill>
                  <a:srgbClr val="990033"/>
                </a:solidFill>
                <a:latin typeface="Bookman Old Style" panose="02050604050505020204" pitchFamily="18" charset="0"/>
              </a:rPr>
              <a:t>ГТОшка</a:t>
            </a:r>
            <a:r>
              <a:rPr lang="ru-RU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 подбадривал детей и родителей. </a:t>
            </a:r>
          </a:p>
          <a:p>
            <a:pPr algn="ctr"/>
            <a:r>
              <a:rPr lang="ru-RU" dirty="0" smtClean="0">
                <a:solidFill>
                  <a:srgbClr val="990033"/>
                </a:solidFill>
                <a:latin typeface="Bookman Old Style" panose="02050604050505020204" pitchFamily="18" charset="0"/>
              </a:rPr>
              <a:t>В результате папы и дети показали хорошие результаты. </a:t>
            </a:r>
            <a:endParaRPr lang="ru-RU" dirty="0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7"/>
    </mc:Choice>
    <mc:Fallback>
      <p:transition spd="slow" advTm="88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4665F-7A0E-4C9F-9AC2-88258636CB2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9698" name="Picture 2" descr="https://i.mycdn.me/image?id=854250704255&amp;t=3&amp;plc=WEB&amp;tkn=*fazEpy2EeYzmWGpaccPvOQDieuM"/>
          <p:cNvPicPr>
            <a:picLocks noChangeAspect="1" noChangeArrowheads="1"/>
          </p:cNvPicPr>
          <p:nvPr/>
        </p:nvPicPr>
        <p:blipFill>
          <a:blip r:embed="rId2" cstate="print"/>
          <a:srcRect r="7703" b="18691"/>
          <a:stretch>
            <a:fillRect/>
          </a:stretch>
        </p:blipFill>
        <p:spPr bwMode="auto">
          <a:xfrm>
            <a:off x="251520" y="908720"/>
            <a:ext cx="4032448" cy="2664296"/>
          </a:xfrm>
          <a:prstGeom prst="rect">
            <a:avLst/>
          </a:prstGeom>
          <a:noFill/>
        </p:spPr>
      </p:pic>
      <p:pic>
        <p:nvPicPr>
          <p:cNvPr id="29700" name="Picture 4" descr="https://i.mycdn.me/image?id=853454299263&amp;t=3&amp;plc=WEB&amp;tkn=*QtYHf_ADTNqWKVo5uVyQPZIT9-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995936" cy="2663958"/>
          </a:xfrm>
          <a:prstGeom prst="rect">
            <a:avLst/>
          </a:prstGeom>
          <a:noFill/>
        </p:spPr>
      </p:pic>
      <p:pic>
        <p:nvPicPr>
          <p:cNvPr id="29702" name="Picture 6" descr="https://i.mycdn.me/image?id=853454304383&amp;t=3&amp;plc=WEB&amp;tkn=*DB20JdOix3Rp2r3pB4r6O5tBE0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930043" cy="2620029"/>
          </a:xfrm>
          <a:prstGeom prst="rect">
            <a:avLst/>
          </a:prstGeom>
          <a:noFill/>
        </p:spPr>
      </p:pic>
      <p:pic>
        <p:nvPicPr>
          <p:cNvPr id="29704" name="Picture 8" descr="https://i.mycdn.me/image?id=854250682239&amp;t=3&amp;plc=WEB&amp;tkn=*wLtjrvyIIWx0l4Eyt-zirV1ZuC4"/>
          <p:cNvPicPr>
            <a:picLocks noChangeAspect="1" noChangeArrowheads="1"/>
          </p:cNvPicPr>
          <p:nvPr/>
        </p:nvPicPr>
        <p:blipFill>
          <a:blip r:embed="rId5" cstate="print"/>
          <a:srcRect b="6918"/>
          <a:stretch>
            <a:fillRect/>
          </a:stretch>
        </p:blipFill>
        <p:spPr bwMode="auto">
          <a:xfrm>
            <a:off x="4788024" y="3789039"/>
            <a:ext cx="3816424" cy="26642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260648"/>
            <a:ext cx="4626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Экологический субботник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140968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  <a:latin typeface="Bookman Old Style" panose="02050604050505020204" pitchFamily="18" charset="0"/>
              </a:rPr>
              <a:t>Приняло </a:t>
            </a:r>
            <a:r>
              <a:rPr lang="ru-RU" smtClean="0">
                <a:solidFill>
                  <a:srgbClr val="660066"/>
                </a:solidFill>
                <a:latin typeface="Bookman Old Style" panose="02050604050505020204" pitchFamily="18" charset="0"/>
              </a:rPr>
              <a:t>участие 102 папы </a:t>
            </a:r>
            <a:r>
              <a:rPr lang="ru-RU" dirty="0" smtClean="0">
                <a:solidFill>
                  <a:srgbClr val="660066"/>
                </a:solidFill>
                <a:latin typeface="Bookman Old Style" panose="02050604050505020204" pitchFamily="18" charset="0"/>
              </a:rPr>
              <a:t>воспитанников дошкольных образовательных учреждений п.Чернянка</a:t>
            </a:r>
            <a:endParaRPr lang="ru-RU" dirty="0">
              <a:solidFill>
                <a:srgbClr val="66006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2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07"/>
    </mc:Choice>
    <mc:Fallback>
      <p:transition spd="slow" advTm="1060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231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Чернянский район Белгородская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</dc:creator>
  <cp:lastModifiedBy>Metodist</cp:lastModifiedBy>
  <cp:revision>32</cp:revision>
  <dcterms:created xsi:type="dcterms:W3CDTF">2019-09-09T12:21:39Z</dcterms:created>
  <dcterms:modified xsi:type="dcterms:W3CDTF">2019-09-12T06:31:42Z</dcterms:modified>
</cp:coreProperties>
</file>