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73" r:id="rId2"/>
    <p:sldId id="305" r:id="rId3"/>
    <p:sldId id="306" r:id="rId4"/>
    <p:sldId id="289" r:id="rId5"/>
    <p:sldId id="299" r:id="rId6"/>
    <p:sldId id="290" r:id="rId7"/>
    <p:sldId id="29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4713" autoAdjust="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786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3D83A-90C3-489B-B056-844FD13E87D3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0CD711-D961-4FDD-B276-C93A7D7432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95320" cy="6322714"/>
          </a:xfrm>
          <a:ln/>
          <a:effectLst>
            <a:glow rad="63500">
              <a:schemeClr val="accent6">
                <a:satMod val="175000"/>
                <a:alpha val="40000"/>
              </a:schemeClr>
            </a:glow>
            <a:outerShdw blurRad="130000" dist="101600" dir="27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t"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городов России </a:t>
            </a:r>
            <a:b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«Города для детей.2019»</a:t>
            </a:r>
            <a:b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Конкурсное задание № 3</a:t>
            </a:r>
            <a:b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«Проведение в муниципальном образовании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акции</a:t>
            </a:r>
            <a:b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«Вместе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с папами»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6" descr="http://images.vector-images.com/23/krymsky_rayon_co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93662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31122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Отец – это что-то большее и вне зависимости от своих качеств авторитетное; отец – это благодарность за съеденный в детстве, отрочестве и юности хлеб, это что-то обязывающее себя любить. (Ю. Нагибин) </a:t>
            </a:r>
            <a:r>
              <a:rPr lang="ru-RU" sz="3600" b="1" i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i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0160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000" b="1" dirty="0" smtClean="0">
                <a:ln w="10160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sz="2000" b="1" dirty="0">
              <a:ln w="10160">
                <a:noFill/>
                <a:prstDash val="solid"/>
              </a:ln>
              <a:solidFill>
                <a:schemeClr val="tx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28596" y="2000240"/>
            <a:ext cx="8329642" cy="45720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55000" lnSpcReduction="20000"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  <a:tabLst>
                <a:tab pos="4000500" algn="l"/>
              </a:tabLst>
            </a:pPr>
            <a:endParaRPr lang="ru-RU" sz="3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  <a:tabLst>
                <a:tab pos="4000500" algn="l"/>
              </a:tabLst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Отцу в семье отводится особая роль. В первую очередь, отец воплощает для своего ребенка образец мужчины – защитника, добытчика, джентльмена. Роль отца в воспитании ребенка сводится к тому, что родитель является для малыша оплотом семейного очага, хранителем и заступником дома. Благодаря этому дети чувствуют себя уверенней, растут психологически более здоровыми, ведь у них имеется такой надежный тыл.</a:t>
            </a: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  <a:tabLst>
                <a:tab pos="4000500" algn="l"/>
              </a:tabLst>
            </a:pPr>
            <a:endParaRPr lang="ru-RU" sz="3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  <a:tabLst>
                <a:tab pos="4000500" algn="l"/>
              </a:tabLst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полноценной семье, где отец играет главенствующую роль, у детей формируются первые зачатки патриотизма. В дошкольном возрасте малыши учатся любить свою семью, заботиться и оберегать всех ее членов. В задачи отцовского воспитания входит подготовка детей к жизни в обществе, формировании у них гражданских навыков. Именно мужчина, как защитник Отечества, может дать знания и умения, определяющие у ребенка взгляд на жизнь и систему государственности.</a:t>
            </a: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  <a:tabLst>
                <a:tab pos="4000500" algn="l"/>
              </a:tabLst>
            </a:pPr>
            <a:endParaRPr lang="ru-RU" sz="3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  <a:tabLst>
                <a:tab pos="4000500" algn="l"/>
              </a:tabLst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территории муниципального образования Крымский район  были проведены мероприятия направленные на призвание пап, задуматься о своих отношениях с детьми.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Спортивная игра «Папа, мама, я – спортивная семья!»</a:t>
            </a:r>
            <a:r>
              <a:rPr lang="ru-RU" sz="3200" b="1" i="1" dirty="0" smtClean="0">
                <a:solidFill>
                  <a:srgbClr val="FF0000"/>
                </a:solidFill>
              </a:rPr>
              <a:t> </a:t>
            </a:r>
            <a:r>
              <a:rPr lang="ru-RU" sz="3200" b="1" i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i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0160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000" b="1" dirty="0" smtClean="0">
                <a:ln w="10160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000" b="1" dirty="0" err="1" smtClean="0">
                <a:ln w="10160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прп</a:t>
            </a:r>
            <a:endParaRPr lang="ru-RU" sz="2000" b="1" dirty="0">
              <a:ln w="10160">
                <a:noFill/>
                <a:prstDash val="solid"/>
              </a:ln>
              <a:solidFill>
                <a:schemeClr val="tx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28596" y="1500174"/>
            <a:ext cx="8329642" cy="50720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  <a:tabLst>
                <a:tab pos="4000500" algn="l"/>
              </a:tabLst>
            </a:pPr>
            <a:endParaRPr lang="ru-RU" sz="3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1\Desktop\Мои документы\Ответы в Министерство\2019\Города для детей 2019\Папа мама я\IMG_61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619237"/>
            <a:ext cx="7358082" cy="49053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428596" y="285728"/>
            <a:ext cx="8329642" cy="62865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endParaRPr kumimoji="0" lang="ru-RU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Picture 2" descr="C:\Users\1\Desktop\Мои документы\Ответы в Министерство\2019\Города для детей 2019\Папа мама я\IMG_61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642918"/>
            <a:ext cx="8001024" cy="53340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428596" y="285728"/>
            <a:ext cx="8329642" cy="62865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endParaRPr kumimoji="0" lang="ru-RU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1\Desktop\Мои документы\Ответы в Министерство\2019\Города для детей 2019\Папа мама я\IMG_61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714356"/>
            <a:ext cx="7929586" cy="52863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Участие в краевом фестивале ВФСК ГТО среди семейных команд. </a:t>
            </a:r>
            <a:r>
              <a:rPr lang="ru-RU" sz="28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0160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000" b="1" dirty="0" smtClean="0">
                <a:ln w="10160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sz="2000" b="1" dirty="0">
              <a:ln w="10160">
                <a:noFill/>
                <a:prstDash val="solid"/>
              </a:ln>
              <a:solidFill>
                <a:schemeClr val="tx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28596" y="1428736"/>
            <a:ext cx="8329642" cy="51435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endParaRPr kumimoji="0" lang="ru-RU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 descr="C:\Users\1\Desktop\Мои документы\Ответы в Министерство\2019\Города для детей 2019\Папа мама я\56664719_2115622422062562_5790099859038011392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428736"/>
            <a:ext cx="4100522" cy="51256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base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«Бодрое утро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Крымск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!» </a:t>
            </a:r>
            <a:b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Самые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активные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крымчане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воспитанники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школ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их родители и тренеры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принимали участие в зарядке. </a:t>
            </a:r>
            <a:b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упражнений ребята получили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подарки.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28596" y="1928802"/>
            <a:ext cx="8329642" cy="464347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1\Desktop\Мои документы\Ответы в Министерство\2019\Города для детей 2019\Папа мама я\svnIY1crf1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3116"/>
            <a:ext cx="4214842" cy="28120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Users\1\Desktop\Мои документы\Ответы в Министерство\2019\Города для детей 2019\Папа мама я\ZUjGgnXH3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357562"/>
            <a:ext cx="4071767" cy="27166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1344</TotalTime>
  <Words>163</Words>
  <Application>Microsoft Office PowerPoint</Application>
  <PresentationFormat>Экран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 Конкурс городов России  «Города для детей.2019»  Конкурсное задание № 3 «Проведение в муниципальном образовании акции «Вместе с папами»  </vt:lpstr>
      <vt:lpstr>      Отец – это что-то большее и вне зависимости от своих качеств авторитетное; отец – это благодарность за съеденный в детстве, отрочестве и юности хлеб, это что-то обязывающее себя любить. (Ю. Нагибин)      </vt:lpstr>
      <vt:lpstr>      Спортивная игра «Папа, мама, я – спортивная семья!»      прп</vt:lpstr>
      <vt:lpstr>Слайд 4</vt:lpstr>
      <vt:lpstr>Слайд 5</vt:lpstr>
      <vt:lpstr>   Участие в краевом фестивале ВФСК ГТО среди семейных команд.   </vt:lpstr>
      <vt:lpstr> «Бодрое утро Крымск!»  Самые активные крымчане – воспитанники школ, их родители и тренеры принимали участие в зарядке.  После упражнений ребята получили подарки.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1</cp:lastModifiedBy>
  <cp:revision>182</cp:revision>
  <dcterms:created xsi:type="dcterms:W3CDTF">2016-07-12T21:23:28Z</dcterms:created>
  <dcterms:modified xsi:type="dcterms:W3CDTF">2019-10-14T10:24:39Z</dcterms:modified>
</cp:coreProperties>
</file>