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7" r:id="rId2"/>
    <p:sldId id="322" r:id="rId3"/>
    <p:sldId id="328" r:id="rId4"/>
    <p:sldId id="330" r:id="rId5"/>
    <p:sldId id="313" r:id="rId6"/>
    <p:sldId id="329" r:id="rId7"/>
    <p:sldId id="316" r:id="rId8"/>
    <p:sldId id="321" r:id="rId9"/>
    <p:sldId id="315" r:id="rId10"/>
    <p:sldId id="326" r:id="rId11"/>
    <p:sldId id="320" r:id="rId12"/>
    <p:sldId id="314" r:id="rId13"/>
    <p:sldId id="267" r:id="rId14"/>
    <p:sldId id="327" r:id="rId15"/>
    <p:sldId id="296" r:id="rId16"/>
    <p:sldId id="301" r:id="rId17"/>
    <p:sldId id="268" r:id="rId18"/>
    <p:sldId id="32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7" autoAdjust="0"/>
  </p:normalViewPr>
  <p:slideViewPr>
    <p:cSldViewPr>
      <p:cViewPr>
        <p:scale>
          <a:sx n="77" d="100"/>
          <a:sy n="77" d="100"/>
        </p:scale>
        <p:origin x="-119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B8C34-62D2-49C6-B366-BE46E71C6DF3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60789-D8C6-49AB-879F-9A39DED9B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4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МОУ СОШ №7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0789-D8C6-49AB-879F-9A39DED9BB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60789-D8C6-49AB-879F-9A39DED9BB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3" y="260649"/>
            <a:ext cx="82089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акции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«Вместе с папами», 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направленной на активизацию роли  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отцов в воспитании детей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QWERTY\Desktop\презентации совет отцов\фото отдела образо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5753"/>
            <a:ext cx="7344816" cy="36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2656"/>
            <a:ext cx="1074810" cy="139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black">
          <a:xfrm>
            <a:off x="-324544" y="5652045"/>
            <a:ext cx="10189722" cy="42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Новоалександровский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городской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Проведение конкурсов  Советом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отцов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Новоалександровского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городского округа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009\Desktop\Совет отцов\0_79e76_db8138db_X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16425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009\Desktop\Совет отцов\P1080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119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Трудовой десант с участием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отцов</a:t>
            </a:r>
            <a:r>
              <a:rPr lang="en-US" sz="3200" dirty="0"/>
              <a:t/>
            </a:r>
            <a:br>
              <a:rPr lang="en-US" sz="3200" dirty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1\Desktop\взаимодействие\семья\PB151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44824"/>
            <a:ext cx="496855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C:\Users\1\Desktop\взаимодействие\семья\PB151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4032448" cy="391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3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Футбольный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матч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 детьми и  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родителями,  организованный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председателем Совета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отцов</a:t>
            </a: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345292"/>
            <a:ext cx="191652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1\Desktop\взаимодействие\IMG-2019050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00877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1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сентября 2019 года состоялся районный Совет отцов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5280586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32657"/>
            <a:ext cx="4139952" cy="3104964"/>
          </a:xfrm>
          <a:prstGeom prst="rect">
            <a:avLst/>
          </a:prstGeom>
        </p:spPr>
      </p:pic>
      <p:pic>
        <p:nvPicPr>
          <p:cNvPr id="3075" name="Picture 3" descr="63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16024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Повестка заседания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районного Совета отцов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сентября 2019 года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1772816"/>
            <a:ext cx="7632848" cy="43204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 smtClean="0"/>
              <a:t>1</a:t>
            </a:r>
            <a:r>
              <a:rPr lang="ru-RU" sz="5600" dirty="0"/>
              <a:t>. </a:t>
            </a:r>
            <a:r>
              <a:rPr lang="ru-RU" sz="5600" b="1" dirty="0"/>
              <a:t>«Роль семьи в формировании здоровой </a:t>
            </a:r>
            <a:r>
              <a:rPr lang="ru-RU" sz="5600" b="1" dirty="0" smtClean="0"/>
              <a:t>личности»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 (Иванов Сергей </a:t>
            </a:r>
            <a:r>
              <a:rPr lang="ru-RU" sz="5600" b="1" dirty="0" smtClean="0"/>
              <a:t>Викторович, председатель </a:t>
            </a:r>
            <a:r>
              <a:rPr lang="ru-RU" sz="5600" b="1" dirty="0"/>
              <a:t>Совета отцов МОУ СОШ №5)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2. “Роль отца в современной системе образования»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(Шаповалов Владимир </a:t>
            </a:r>
            <a:r>
              <a:rPr lang="ru-RU" sz="5600" b="1" dirty="0" smtClean="0"/>
              <a:t>Александрович, председатель </a:t>
            </a:r>
            <a:r>
              <a:rPr lang="ru-RU" sz="5600" b="1" dirty="0"/>
              <a:t>Совета отцов МОУ СОШ №12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3. “Семья как источник формирования пути к здоровому будущему» 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(Гончаров Алексей </a:t>
            </a:r>
            <a:r>
              <a:rPr lang="ru-RU" sz="5600" b="1" dirty="0" smtClean="0"/>
              <a:t>Юрьевич, представитель </a:t>
            </a:r>
            <a:r>
              <a:rPr lang="ru-RU" sz="5600" b="1" dirty="0"/>
              <a:t>Совета отцов МОУ СОШ №3)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4. «Наставничество как новая форма профилактической работы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 с подростками на территории НГО СК»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sz="5600" b="1" dirty="0"/>
              <a:t> (Тимофеева Юлия </a:t>
            </a:r>
            <a:r>
              <a:rPr lang="ru-RU" sz="5600" b="1" dirty="0" smtClean="0"/>
              <a:t>Алексеевна, специалист </a:t>
            </a:r>
            <a:r>
              <a:rPr lang="ru-RU" sz="5600" b="1" dirty="0"/>
              <a:t>по работе с молодежью МКУ Молодежный центр НГО СК. Содокладчик Диденко Евгения </a:t>
            </a:r>
            <a:r>
              <a:rPr lang="ru-RU" sz="5600" b="1" dirty="0" smtClean="0"/>
              <a:t>Владимировна, начальник     </a:t>
            </a:r>
            <a:r>
              <a:rPr lang="ru-RU" sz="5600" b="1" dirty="0"/>
              <a:t>отдела по защите прав несовершеннолетних администрации НГО СК</a:t>
            </a:r>
            <a:r>
              <a:rPr lang="ru-RU" sz="5600" b="1" dirty="0" smtClean="0"/>
              <a:t>)</a:t>
            </a:r>
            <a:r>
              <a:rPr lang="ru-RU" sz="5600" b="1" dirty="0"/>
              <a:t>	 </a:t>
            </a:r>
            <a:endParaRPr lang="ru-RU" sz="5600" dirty="0"/>
          </a:p>
          <a:p>
            <a:pPr>
              <a:lnSpc>
                <a:spcPct val="170000"/>
              </a:lnSpc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312368" cy="44164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51870" cy="486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97" y="2420888"/>
            <a:ext cx="3219822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168352" cy="422447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1"/>
            <a:ext cx="4180886" cy="4855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Выступление агитбригады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Совете отцов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277907" cy="32084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96752"/>
            <a:ext cx="355239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0" y="3429000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 </a:t>
            </a: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1\Desktop\ватсап\IMG-20190828-WA0025.jpg"/>
          <p:cNvPicPr>
            <a:picLocks noChangeAspect="1" noChangeArrowheads="1"/>
          </p:cNvPicPr>
          <p:nvPr/>
        </p:nvPicPr>
        <p:blipFill>
          <a:blip r:embed="rId3" cstate="print"/>
          <a:srcRect r="9611"/>
          <a:stretch>
            <a:fillRect/>
          </a:stretch>
        </p:blipFill>
        <p:spPr bwMode="auto">
          <a:xfrm>
            <a:off x="179512" y="1772816"/>
            <a:ext cx="879398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2657"/>
            <a:ext cx="896448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«Сотрудничество семьи и школы - залог успеха школьника»</a:t>
            </a:r>
            <a:r>
              <a:rPr lang="ru-RU" sz="5400" dirty="0"/>
              <a:t> </a:t>
            </a:r>
            <a:endParaRPr lang="ru-RU" sz="5400" dirty="0" smtClean="0"/>
          </a:p>
          <a:p>
            <a:endParaRPr lang="ru-RU" sz="5400" dirty="0"/>
          </a:p>
          <a:p>
            <a:endParaRPr lang="ru-RU" sz="5400" dirty="0" smtClean="0"/>
          </a:p>
          <a:p>
            <a:r>
              <a:rPr lang="ru-RU" sz="3200" dirty="0" smtClean="0"/>
              <a:t>Основной </a:t>
            </a:r>
            <a:r>
              <a:rPr lang="ru-RU" sz="3200" dirty="0"/>
              <a:t>целью Совета отцов является укрепление связи семьи и школы в деле воспитания, обучения и профилактики негативных проявлений среди обучающихся.  </a:t>
            </a:r>
          </a:p>
          <a:p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ownloads\bc04f87b1442e82a9d7828879f80552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3"/>
            <a:ext cx="363817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9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31370"/>
            <a:ext cx="8229600" cy="24530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Совета отцов 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Совета отцов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родительских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собраниях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пропагандируют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положительный опыт семейного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воспитания,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по профессиональной ориентации обучающихся,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планируют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организуют профилактическую работу с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неблагополучными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семьями, принимают участие в проведении общешкольных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мероприятий.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9028" y="2116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009\Desktop\Совет отцов\sov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1379"/>
            <a:ext cx="3258363" cy="21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009\Desktop\Совет отцов\2570457-375ad2f5e1b3cd9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17" y="2492895"/>
            <a:ext cx="3648405" cy="21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IMG_1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2593" r="32231" b="11136"/>
          <a:stretch>
            <a:fillRect/>
          </a:stretch>
        </p:blipFill>
        <p:spPr bwMode="auto">
          <a:xfrm>
            <a:off x="539552" y="4293096"/>
            <a:ext cx="2088232" cy="228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100_09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7640" r="7639"/>
          <a:stretch>
            <a:fillRect/>
          </a:stretch>
        </p:blipFill>
        <p:spPr bwMode="auto">
          <a:xfrm>
            <a:off x="2627784" y="4350638"/>
            <a:ext cx="2808312" cy="22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009\Desktop\Совет отцов\4039759-1951f66fa46cc7c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50637"/>
            <a:ext cx="3558290" cy="22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мероприятие с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участием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Совета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отцов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«Мой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папа - 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защитник!»</a:t>
            </a: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Desktop\взаимодействие\20190214_155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832092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5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Внеклассное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мероприятие с участием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Совета отцов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папа - 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защитник!»</a:t>
            </a: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1\Desktop\взаимодействие\IMG-2019082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523" y="2204864"/>
            <a:ext cx="720080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90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«Папа, мама,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спортивная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Отцы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Новоалександровского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городского округа Ставропольского края  -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активные участники внеклассных мероприятий вместе с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08520" y="343159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1\Desktop\взаимодействие\20190214_153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89" y="2492896"/>
            <a:ext cx="8448939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16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«Посади дерево»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1\Desktop\ватсап\IMG-20190828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17" y="1844824"/>
            <a:ext cx="8581462" cy="482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94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«Сад Памяти»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8147" y="324843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\\10.26.45.20\обмен\Боритко Е.Г\20170513_1209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134177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1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 «Папа,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мама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 - спортивная семья!»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ownloads\_5d679a0f4329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32656"/>
            <a:ext cx="212106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1\Desktop\взаимодействие\60TGqktJnH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925" r="657" b="15940"/>
          <a:stretch>
            <a:fillRect/>
          </a:stretch>
        </p:blipFill>
        <p:spPr bwMode="auto">
          <a:xfrm>
            <a:off x="683568" y="1916832"/>
            <a:ext cx="7560839" cy="420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91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684</TotalTime>
  <Words>63</Words>
  <Application>Microsoft Office PowerPoint</Application>
  <PresentationFormat>Экран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Презентация PowerPoint</vt:lpstr>
      <vt:lpstr>                                                                                        Работа Совета отцов   Члены Совета отцов  на родительских собраниях  пропагандируют положительный опыт семейного воспитания, ведут работу по профессиональной ориентации обучающихся,                          планируют и организуют профилактическую работу с неблагополучными                                       семьями, принимают участие в проведении общешкольных                мероприятий.    </vt:lpstr>
      <vt:lpstr>                                                                        Внеклассное мероприятие с участием         Совета отцов      «Мой папа -  защитник!»</vt:lpstr>
      <vt:lpstr>                                                                        Внеклассное мероприятие с участием             Совета отцов              «Мой папа -  защитник!»</vt:lpstr>
      <vt:lpstr>                                                                                                             «Папа, мама, я - спортивная семья»    Отцы Новоалександровского городского округа Ставропольского края  - активные участники внеклассных мероприятий вместе с детьми.</vt:lpstr>
      <vt:lpstr>                                                                        Акция «Посади дерево» </vt:lpstr>
      <vt:lpstr>                                                                         Акция «Сад Памяти» </vt:lpstr>
      <vt:lpstr>                                               Районный конкурс «Папа,                  мама, я - спортивная семья!» </vt:lpstr>
      <vt:lpstr>                                                                         Проведение конкурсов  Советом                    отцов Новоалександровского  городского округа  </vt:lpstr>
      <vt:lpstr>                                               Трудовой десант с участием Совета отцов </vt:lpstr>
      <vt:lpstr>                                                       Футбольный матч между детьми и                родителями,  организованный                председателем Совета отцов</vt:lpstr>
      <vt:lpstr> 26 сентября 2019 года состоялся районный Совет отцов    </vt:lpstr>
      <vt:lpstr>  Повестка заседания    районного Совета отцов  26 сентября 2019 года   </vt:lpstr>
      <vt:lpstr>Презентация PowerPoint</vt:lpstr>
      <vt:lpstr>Презентация PowerPoint</vt:lpstr>
      <vt:lpstr>  Выступление агитбригады на Совете отцов</vt:lpstr>
      <vt:lpstr>                                               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QWERTY</cp:lastModifiedBy>
  <cp:revision>72</cp:revision>
  <dcterms:created xsi:type="dcterms:W3CDTF">2019-08-27T10:15:12Z</dcterms:created>
  <dcterms:modified xsi:type="dcterms:W3CDTF">2019-10-17T10:30:50Z</dcterms:modified>
</cp:coreProperties>
</file>