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59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КОНКУРСНОЕ ЗАДАНИЕ №3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«Вместе с папами»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дминистратор\Desktop\Новая папка (5)\IMG_20190614_085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7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7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Победители!!!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80578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«Форд </a:t>
            </a:r>
            <a:r>
              <a:rPr lang="ru-RU" dirty="0" err="1" smtClean="0"/>
              <a:t>Боярд</a:t>
            </a:r>
            <a:r>
              <a:rPr lang="ru-RU" dirty="0" smtClean="0"/>
              <a:t>» на Спартакиаде </a:t>
            </a:r>
            <a:r>
              <a:rPr lang="ru-RU" dirty="0" err="1" smtClean="0"/>
              <a:t>ТОСов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«Спартакиада </a:t>
            </a:r>
            <a:r>
              <a:rPr lang="ru-RU" dirty="0" err="1" smtClean="0"/>
              <a:t>ТОСов</a:t>
            </a:r>
            <a:r>
              <a:rPr lang="ru-RU" dirty="0" smtClean="0"/>
              <a:t>»-социально значимый </a:t>
            </a:r>
            <a:r>
              <a:rPr lang="ru-RU" dirty="0" err="1" smtClean="0"/>
              <a:t>прект</a:t>
            </a:r>
            <a:r>
              <a:rPr lang="ru-RU" dirty="0" smtClean="0"/>
              <a:t> в поселении, который объединил на спортивные соревнования 5 </a:t>
            </a:r>
            <a:r>
              <a:rPr lang="ru-RU" dirty="0" err="1" smtClean="0"/>
              <a:t>тосов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Игра «Форд </a:t>
            </a:r>
            <a:r>
              <a:rPr lang="ru-RU" dirty="0" err="1" smtClean="0"/>
              <a:t>Боярд</a:t>
            </a:r>
            <a:r>
              <a:rPr lang="ru-RU" dirty="0" smtClean="0"/>
              <a:t>» объединила 7 семейных команд, возглавляли папы, которые вели свои команды к Победе.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1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и представление команд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6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Разновозрастные участники 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1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Собрать картинку, скакать на скакалке….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Азартные состязания были при игре в шашки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25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10729192" cy="2132856"/>
          </a:xfrm>
        </p:spPr>
        <p:txBody>
          <a:bodyPr/>
          <a:lstStyle/>
          <a:p>
            <a:r>
              <a:rPr lang="ru-RU" sz="4000" dirty="0" smtClean="0"/>
              <a:t>Меткость –</a:t>
            </a:r>
            <a:r>
              <a:rPr lang="ru-RU" sz="4000" dirty="0"/>
              <a:t>з</a:t>
            </a:r>
            <a:r>
              <a:rPr lang="ru-RU" sz="4000" dirty="0" smtClean="0"/>
              <a:t>абить гвоздь,</a:t>
            </a:r>
            <a:br>
              <a:rPr lang="ru-RU" sz="4000" dirty="0" smtClean="0"/>
            </a:br>
            <a:r>
              <a:rPr lang="ru-RU" sz="4000" dirty="0" smtClean="0"/>
              <a:t>Составить домино…</a:t>
            </a:r>
            <a:br>
              <a:rPr lang="ru-RU" sz="4000" dirty="0" smtClean="0"/>
            </a:br>
            <a:r>
              <a:rPr lang="ru-RU" sz="4000" dirty="0" smtClean="0"/>
              <a:t>Это только ПАПЫ!!! </a:t>
            </a:r>
            <a:endParaRPr lang="ru-RU" sz="4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307696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7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Болельщики переживают за своих участников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3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наградой идут дети!!!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76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9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</TotalTime>
  <Words>92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КОНКУРСНОЕ ЗАДАНИЕ №3</vt:lpstr>
      <vt:lpstr>Игра «Форд Боярд» на Спартакиаде ТОСов</vt:lpstr>
      <vt:lpstr>Построение и представление команд</vt:lpstr>
      <vt:lpstr>Разновозрастные участники </vt:lpstr>
      <vt:lpstr>Собрать картинку, скакать на скакалке….</vt:lpstr>
      <vt:lpstr>Азартные состязания были при игре в шашки</vt:lpstr>
      <vt:lpstr>Меткость –забить гвоздь, Составить домино… Это только ПАПЫ!!! </vt:lpstr>
      <vt:lpstr>Болельщики переживают за своих участников</vt:lpstr>
      <vt:lpstr>За наградой идут дети!!!</vt:lpstr>
      <vt:lpstr>Презентация PowerPoint</vt:lpstr>
      <vt:lpstr>Победители!!!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№3</dc:title>
  <dc:creator>Администратор 1</dc:creator>
  <cp:lastModifiedBy>DNS</cp:lastModifiedBy>
  <cp:revision>3</cp:revision>
  <dcterms:created xsi:type="dcterms:W3CDTF">2019-10-23T02:28:28Z</dcterms:created>
  <dcterms:modified xsi:type="dcterms:W3CDTF">2019-10-23T02:49:28Z</dcterms:modified>
</cp:coreProperties>
</file>