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73" r:id="rId4"/>
    <p:sldId id="274" r:id="rId5"/>
    <p:sldId id="275" r:id="rId6"/>
    <p:sldId id="276" r:id="rId7"/>
    <p:sldId id="283" r:id="rId8"/>
    <p:sldId id="284" r:id="rId9"/>
    <p:sldId id="289" r:id="rId10"/>
    <p:sldId id="277" r:id="rId11"/>
    <p:sldId id="278" r:id="rId12"/>
    <p:sldId id="279" r:id="rId13"/>
    <p:sldId id="280" r:id="rId14"/>
    <p:sldId id="287" r:id="rId15"/>
    <p:sldId id="288" r:id="rId16"/>
    <p:sldId id="281" r:id="rId17"/>
    <p:sldId id="290" r:id="rId18"/>
    <p:sldId id="282" r:id="rId19"/>
    <p:sldId id="285" r:id="rId20"/>
    <p:sldId id="268" r:id="rId21"/>
    <p:sldId id="269" r:id="rId22"/>
    <p:sldId id="270" r:id="rId23"/>
    <p:sldId id="28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54888" y="357166"/>
            <a:ext cx="8689112" cy="6153618"/>
          </a:xfrm>
          <a:prstGeom prst="rect">
            <a:avLst/>
          </a:prstGeom>
          <a:gradFill rotWithShape="1">
            <a:gsLst>
              <a:gs pos="20000">
                <a:srgbClr val="F79646">
                  <a:tint val="9000"/>
                </a:srgbClr>
              </a:gs>
              <a:gs pos="100000">
                <a:srgbClr val="F79646">
                  <a:tint val="70000"/>
                  <a:satMod val="100000"/>
                </a:srgbClr>
              </a:gs>
            </a:gsLst>
            <a:path path="circle">
              <a:fillToRect l="-15000" t="-15000" r="115000" b="115000"/>
            </a:path>
          </a:gradFill>
          <a:ln w="9525" cap="flat" cmpd="sng" algn="ctr">
            <a:solidFill>
              <a:srgbClr val="F79646">
                <a:shade val="48000"/>
                <a:satMod val="110000"/>
              </a:srgbClr>
            </a:solidFill>
            <a:prstDash val="solid"/>
          </a:ln>
          <a:effectLst>
            <a:glow rad="63500">
              <a:srgbClr val="F79646">
                <a:satMod val="175000"/>
                <a:alpha val="40000"/>
              </a:srgb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vert="horz" lIns="91440" tIns="45720" rIns="91440" bIns="45720" rtlCol="0" anchor="t">
            <a:normAutofit fontScale="97500"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Конкурс городов России </a:t>
            </a:r>
            <a:br>
              <a:rPr kumimoji="0" lang="ru-RU" sz="4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4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«Города для детей.2019»</a:t>
            </a:r>
            <a:br>
              <a:rPr kumimoji="0" lang="ru-RU" sz="4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4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sz="4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4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Конкурсное задание № 4</a:t>
            </a:r>
            <a:br>
              <a:rPr kumimoji="0" lang="ru-RU" sz="4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4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«Проведение в муниципальном образовании мероприятия,</a:t>
            </a:r>
            <a:r>
              <a:rPr kumimoji="0" lang="ru-RU" sz="4000" b="1" i="0" u="none" strike="noStrike" kern="1200" cap="none" spc="50" normalizeH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направленного на изучение краеведческого и историко-культурного наследия»</a:t>
            </a:r>
            <a:r>
              <a:rPr kumimoji="0" lang="ru-RU" sz="4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4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4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44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 descr="http://images.vector-images.com/23/krymsky_rayon_co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9366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301038" cy="1143008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Рождество Пресвятой Богородицы 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016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000" b="1" dirty="0" smtClean="0">
                <a:ln w="1016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2000" b="1" dirty="0">
              <a:ln w="10160">
                <a:noFill/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058" name="Picture 2" descr="C:\Users\1\Desktop\Мои документы\Ответы в Министерство\2019\Города для детей 2019\Историко-культурное наследие\7xwPUBTSho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8120631" cy="45773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301038" cy="1143008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«К защите Родины готов» 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016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000" b="1" dirty="0" smtClean="0">
                <a:ln w="1016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2000" b="1" dirty="0">
              <a:ln w="10160">
                <a:noFill/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28596" y="1500174"/>
            <a:ext cx="8329642" cy="49292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2500" lnSpcReduction="10000"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  <a:tabLst>
                <a:tab pos="4000500" algn="l"/>
              </a:tabLst>
            </a:pPr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538163" algn="just" fontAlgn="base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30 сентября 2019 года делегация Крымского района в составе учащихся МБОУ СОШ № 25 приняла участие в зональном этапе краевого слета среди военно-патриотических клубов и объединений Краснодарского края «К защите Родины готов», посвященного памяти Героя России генерала Геннадия Николаевича Трошева, который состоялся в г. Темрюке на территории музея боевой техники под открытым небом «Военная горка».</a:t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Соревнования прошли среди 10 муниципальных образований Краснодарского края, занявших первые места на муниципальных этапах.</a:t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Наши ребята показали высокие результаты!</a:t>
            </a:r>
          </a:p>
          <a:p>
            <a:pPr lvl="0" indent="538163" algn="just" fontAlgn="base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Трошев Геннадий Николаевич (14.03.1947 – 14.09.2008) советский и российский военачальник, генерал-полковник, командующий федеральными войсками в ходе боевых действий в Чечне и Дагестане. Советник президента по вопросам казачества. Герой Российской Федерации.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301038" cy="1143008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«К защите Родины готов» 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016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000" b="1" dirty="0" smtClean="0">
                <a:ln w="1016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2000" b="1" dirty="0">
              <a:ln w="10160">
                <a:noFill/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082" name="Picture 2" descr="C:\Users\1\Desktop\Мои документы\Ответы в Министерство\2019\Города для детей 2019\Историко-культурное наследие\1ymHZhGZOP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714620"/>
            <a:ext cx="4286248" cy="32146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6083" name="Picture 3" descr="C:\Users\1\Desktop\Мои документы\Ответы в Министерство\2019\Города для детей 2019\Историко-культурное наследие\cr-9HKX73p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428736"/>
            <a:ext cx="4476781" cy="33575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301038" cy="1143008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«К защите Родины готов» 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016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000" b="1" dirty="0" smtClean="0">
                <a:ln w="1016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2000" b="1" dirty="0">
              <a:ln w="10160">
                <a:noFill/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276" name="Picture 4" descr="C:\Users\1\Desktop\Мои документы\Ответы в Министерство\2019\Города для детей 2019\Историко-культурное наследие\temruk-voennaya-gorka_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7463794" cy="4978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301038" cy="1143008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«К защите Родины готов» 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016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000" b="1" dirty="0" smtClean="0">
                <a:ln w="1016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2000" b="1" dirty="0">
              <a:ln w="10160">
                <a:noFill/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274" name="Picture 2" descr="C:\Users\1\Desktop\Мои документы\Ответы в Министерство\2019\Города для детей 2019\Историко-культурное наследие\foto-voennoy-gork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1011" y="1714488"/>
            <a:ext cx="4642989" cy="29643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4275" name="Picture 3" descr="C:\Users\1\Desktop\Мои документы\Ответы в Министерство\2019\Города для детей 2019\Историко-культурное наследие\Военная_горка_(Темрюк)_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43182"/>
            <a:ext cx="4405311" cy="33039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301038" cy="1143008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«Наша Великая Победа» 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016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000" b="1" dirty="0" smtClean="0">
                <a:ln w="1016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2000" b="1" dirty="0">
              <a:ln w="10160">
                <a:noFill/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28596" y="1500174"/>
            <a:ext cx="8329642" cy="49292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85000" lnSpcReduction="20000"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  <a:tabLst>
                <a:tab pos="4000500" algn="l"/>
              </a:tabLst>
            </a:pPr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538163" algn="just" fontAlgn="base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октября 2019 года в рамках 75-летия годовщины Победы в Великой Отечественной войне прошла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Всекубанская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акция «Наша Великая Победа».</a:t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Волонтеры молодежно-патриотического клуба «Импульс» посетили ветерана Великой Отечественной войны, участника освобождения Украины, Прибалтики и Белоруссии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Чернавского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Виктора Павловича.</a:t>
            </a:r>
          </a:p>
          <a:p>
            <a:pPr lvl="0" indent="538163" algn="just" fontAlgn="base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Несмотря на преклонный возраст (94 года) у Виктора Павловича хорошая память, и он с удовольствием поделился своими воспоминаниями, а также показал фотографии, сделанные им в годы Великой Отечественной войны.</a:t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Время, проведенное рядом с участником войны ценно для каждого из детей. Для них это уже не просто посещение, это традиция, это долг, это дань уважения и памяти всем тем, кто сражался за чистое, мирное небо над нашей головой, всем, кто не дожил до наших дней и тем, кому мы можем лично в этот день сказать «спасибо».</a:t>
            </a:r>
          </a:p>
          <a:p>
            <a:pPr lvl="0" indent="538163" algn="just" fontAlgn="base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Виктор Павлович прошел тяжелые годы войны, видел смерть, потери, слезы…Заслуги этого человека перед Отечеством неоспоримы. Настроение ребят менялось от слез до смеха на протяжении всего визита. Виктор Павлович - человек необычайной души, ума, с очень большим добрым сердцем. Волонтеры пожелали Виктору Павловичу и его супруге Лидии Николаевне доброго здоровья и благополучия!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301038" cy="1143008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«Наша Великая Победа» 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016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000" b="1" dirty="0" smtClean="0">
                <a:ln w="1016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2000" b="1" dirty="0">
              <a:ln w="10160">
                <a:noFill/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1\Desktop\Мои документы\Ответы в Министерство\2019\Города для детей 2019\Историко-культурное наследие\VO8SPB89y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00174"/>
            <a:ext cx="6858016" cy="5143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301038" cy="1143008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«Наша Великая Победа» 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016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000" b="1" dirty="0" smtClean="0">
                <a:ln w="1016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2000" b="1" dirty="0">
              <a:ln w="10160">
                <a:noFill/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106" name="Picture 2" descr="C:\Users\1\Desktop\Мои документы\Ответы в Министерство\2019\Города для детей 2019\Историко-культурное наследие\6ru5cQVG-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357298"/>
            <a:ext cx="7072330" cy="5304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301038" cy="1500198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Круглый стол, посвященный памяти Героя Советского Союза, полководца Жукова Георгия Константиновича в рамках акции «Наша победа»</a:t>
            </a:r>
            <a:b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016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000" b="1" dirty="0" smtClean="0">
                <a:ln w="1016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2000" b="1" dirty="0">
              <a:ln w="10160">
                <a:noFill/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155" name="Picture 3" descr="C:\Users\1\Desktop\Мои документы\Ответы в Министерство\2019\Города для детей 2019\Историко-культурное наследие\NqJ679w26j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785926"/>
            <a:ext cx="6929454" cy="46196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301038" cy="1714512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Педагоги, волонтеры МБУ ДО ДЭБЦ и учащиеся МБОУ гимназии 7 провели районную акцию «Патриотический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агитавтобус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«Дорогой памяти». Выступили перед ветеранами, возложили цветы к памятникам погибших воинов. </a:t>
            </a:r>
            <a:r>
              <a:rPr lang="ru-RU" sz="3600" b="1" i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016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000" b="1" dirty="0" smtClean="0">
                <a:ln w="1016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2000" b="1" dirty="0">
              <a:ln w="10160">
                <a:noFill/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1\Desktop\Мои документы\Ответы в Министерство\2019\Города для детей 2019\Историко-культурное наследие\1564211872_image_15504892687467.jpg_bi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000240"/>
            <a:ext cx="6262730" cy="46970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301038" cy="1071570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Липкинские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поминовения» </a:t>
            </a:r>
            <a:r>
              <a:rPr lang="ru-RU" sz="3600" b="1" i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016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000" b="1" dirty="0" smtClean="0">
                <a:ln w="1016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2000" b="1" dirty="0">
              <a:ln w="10160">
                <a:noFill/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28596" y="1428736"/>
            <a:ext cx="8329642" cy="5000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55000" lnSpcReduction="20000"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  <a:tabLst>
                <a:tab pos="4000500" algn="l"/>
              </a:tabLst>
            </a:pPr>
            <a:endParaRPr lang="ru-RU" sz="3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49263" algn="just" fontAlgn="base">
              <a:spcBef>
                <a:spcPct val="0"/>
              </a:spcBef>
              <a:spcAft>
                <a:spcPct val="0"/>
              </a:spcAft>
              <a:tabLst>
                <a:tab pos="4000500" algn="l"/>
              </a:tabLst>
            </a:pP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 сентября 2019 года в окрестностях станицы Неберджаевской состоялось традиционное торжественное мероприятие в память о героической обороне Георгиевского поста в период Кавказской войны в 1862 году у реки Липки – «</a:t>
            </a:r>
            <a:r>
              <a:rPr lang="ru-RU" sz="3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Липкинские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поминовения».</a:t>
            </a:r>
          </a:p>
          <a:p>
            <a:pPr indent="449263" algn="just" fontAlgn="base">
              <a:spcBef>
                <a:spcPct val="0"/>
              </a:spcBef>
              <a:spcAft>
                <a:spcPct val="0"/>
              </a:spcAft>
              <a:tabLst>
                <a:tab pos="4000500" algn="l"/>
              </a:tabLst>
            </a:pP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плацу у памятника погибшим казакам собрались представители казачьих обществ Крымского, </a:t>
            </a:r>
            <a:r>
              <a:rPr lang="ru-RU" sz="3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Абинского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Калининского, Славянского, Красноармейского, Темрюкского и других районов, города Анапы, кадеты и ученики классов казачьей направленности, почетные гости.</a:t>
            </a:r>
          </a:p>
          <a:p>
            <a:pPr indent="449263" algn="just" fontAlgn="base">
              <a:spcBef>
                <a:spcPct val="0"/>
              </a:spcBef>
              <a:spcAft>
                <a:spcPct val="0"/>
              </a:spcAft>
              <a:tabLst>
                <a:tab pos="4000500" algn="l"/>
              </a:tabLst>
            </a:pP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Начались поминовения с панихиды, службу провел благочинный Крымского округа протоиерей Сергий Карпец.</a:t>
            </a:r>
          </a:p>
          <a:p>
            <a:pPr indent="449263" algn="just" fontAlgn="base">
              <a:spcBef>
                <a:spcPct val="0"/>
              </a:spcBef>
              <a:spcAft>
                <a:spcPct val="0"/>
              </a:spcAft>
              <a:tabLst>
                <a:tab pos="4000500" algn="l"/>
              </a:tabLst>
            </a:pP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Всех собравшихся поприветствовали первый заместитель атамана Кубанского казачьего войска Николай </a:t>
            </a:r>
            <a:r>
              <a:rPr lang="ru-RU" sz="3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Перваков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глава Крымского района Сергей Лесь.</a:t>
            </a:r>
          </a:p>
          <a:p>
            <a:pPr indent="449263" algn="just" fontAlgn="base">
              <a:spcBef>
                <a:spcPct val="0"/>
              </a:spcBef>
              <a:spcAft>
                <a:spcPct val="0"/>
              </a:spcAft>
              <a:tabLst>
                <a:tab pos="4000500" algn="l"/>
              </a:tabLst>
            </a:pP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минуты молчания к памятнику героям </a:t>
            </a:r>
            <a:r>
              <a:rPr lang="ru-RU" sz="3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Липкинского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поста были возложены венки и цветы. В завершение мероприятия участники поминовений прошли торжественным маршем, казаки  приняли присягу.</a:t>
            </a:r>
          </a:p>
          <a:p>
            <a:pPr indent="449263" algn="just" fontAlgn="base">
              <a:spcBef>
                <a:spcPct val="0"/>
              </a:spcBef>
              <a:spcAft>
                <a:spcPct val="0"/>
              </a:spcAft>
              <a:tabLst>
                <a:tab pos="4000500" algn="l"/>
              </a:tabLst>
            </a:pP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Напомним, Георгиевский пост находился в составе </a:t>
            </a:r>
            <a:r>
              <a:rPr lang="ru-RU" sz="3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Адагумской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коммуникационной укрепленной линии. Службу на нем несли 34 пластуна под командованием сотника Ефима Горбатко, они охраняли выход из </a:t>
            </a:r>
            <a:r>
              <a:rPr lang="ru-RU" sz="3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Неберджаевского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ущелья. В ночь с 3 на 4 сентября все несшие службу казаки погибли, сражаясь с почти трехтысячной армией горцев, которые собирались разграбить и уничтожить недавно основанные станицы </a:t>
            </a:r>
            <a:r>
              <a:rPr lang="ru-RU" sz="3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Адагумского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Казачьего полка.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  <a:tabLst>
                <a:tab pos="4000500" algn="l"/>
              </a:tabLst>
            </a:pPr>
            <a:endParaRPr lang="ru-RU" sz="3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  <a:tabLst>
                <a:tab pos="4000500" algn="l"/>
              </a:tabLst>
            </a:pPr>
            <a:endParaRPr lang="ru-RU" sz="3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285884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Гражданско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патриотическая акция «Дорогами славы». Волонтеры навели порядок на памятнике земляка, дважды Героя Советского Союза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В.А.Алексенко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i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016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000" b="1" dirty="0" smtClean="0">
                <a:ln w="1016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2000" b="1" dirty="0">
              <a:ln w="10160">
                <a:noFill/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1\Desktop\Мои документы\Ответы в Министерство\2019\Города для детей 2019\Историко-культурное наследие\-jylfQ2EB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660909"/>
            <a:ext cx="6572264" cy="49291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301038" cy="1071570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Несение Почетной Вахты Памяти </a:t>
            </a:r>
            <a:r>
              <a:rPr lang="ru-RU" sz="3600" b="1" i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016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000" b="1" dirty="0" smtClean="0">
                <a:ln w="1016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2000" b="1" dirty="0">
              <a:ln w="10160">
                <a:noFill/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1\Desktop\Мои документы\Ответы в Министерство\2019\Города для детей 2019\Историко-культурное наследие\CBqGd7MKmC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00174"/>
            <a:ext cx="6786578" cy="50899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428596" y="285728"/>
            <a:ext cx="8329642" cy="61436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  <a:tabLst>
                <a:tab pos="4000500" algn="l"/>
              </a:tabLst>
            </a:pPr>
            <a:endParaRPr lang="ru-RU" sz="3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  <a:tabLst>
                <a:tab pos="4000500" algn="l"/>
              </a:tabLst>
            </a:pPr>
            <a:endParaRPr lang="ru-RU" sz="3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  <a:tabLst>
                <a:tab pos="4000500" algn="l"/>
              </a:tabLst>
            </a:pP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Крымском районе большое внимание уделяется организации патриотического воспитания молодого поколения на примере подвигов воинов, совершенных при защите Отечества, проводится активная работа по привлечению населения к изучению, сохранению и популяризации исторического и культурного наследия. 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  <a:tabLst>
                <a:tab pos="4000500" algn="l"/>
              </a:tabLst>
            </a:pPr>
            <a:endParaRPr lang="ru-RU" sz="3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  <a:tabLst>
                <a:tab pos="4000500" algn="l"/>
              </a:tabLst>
            </a:pPr>
            <a:endParaRPr lang="ru-RU" sz="3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301038" cy="1071570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Липкинские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поминовения» </a:t>
            </a:r>
            <a:r>
              <a:rPr lang="ru-RU" sz="3600" b="1" i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016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000" b="1" dirty="0" smtClean="0">
                <a:ln w="1016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2000" b="1" dirty="0">
              <a:ln w="10160">
                <a:noFill/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1\Desktop\Мои документы\Ответы в Министерство\2019\Города для детей 2019\Историко-культурное наследие\1633527001_image_15684617981904.jpg_bi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7218"/>
            <a:ext cx="7310462" cy="49254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301038" cy="1143008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«Район, в котором я живу» 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016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000" b="1" dirty="0" smtClean="0">
                <a:ln w="1016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2000" b="1" dirty="0">
              <a:ln w="10160">
                <a:noFill/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28596" y="1500174"/>
            <a:ext cx="8329642" cy="49292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  <a:tabLst>
                <a:tab pos="4000500" algn="l"/>
              </a:tabLst>
            </a:pPr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49263" algn="ctr" fontAlgn="base">
              <a:spcBef>
                <a:spcPct val="0"/>
              </a:spcBef>
              <a:spcAft>
                <a:spcPct val="0"/>
              </a:spcAft>
              <a:tabLst>
                <a:tab pos="4000500" algn="l"/>
              </a:tabLst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17 сентября 2019 года в библиотеке Варениковского сельского поселения Крымского района прошло мероприятие, посвященное 95-летию образования Крымского района - «Район, в котором я живу». Ученикам МБОУ СОШ №56 рассказали об исторических достопримечательностях района, живописной природе и целебных источниках. И еще о том, что главный фактор района заключается в удачном геополитическом положении. Крымский район для Краснодарского края был, есть и будет крупнейшим перекрестком транспортных путей.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301038" cy="1143008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«Район, в котором я живу» 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016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000" b="1" dirty="0" smtClean="0">
                <a:ln w="1016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2000" b="1" dirty="0">
              <a:ln w="10160">
                <a:noFill/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034" name="Picture 2" descr="C:\Users\1\Desktop\Мои документы\Ответы в Министерство\2019\Города для детей 2019\Историко-культурное наследие\OZI5AzmAUF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428736"/>
            <a:ext cx="6858016" cy="5143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301038" cy="1143008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«Сказ о земле Крымской» </a:t>
            </a:r>
            <a:r>
              <a:rPr lang="ru-RU" sz="3600" b="1" i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016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000" b="1" dirty="0" smtClean="0">
                <a:ln w="1016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2000" b="1" dirty="0">
              <a:ln w="10160">
                <a:noFill/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28596" y="1500174"/>
            <a:ext cx="8329642" cy="49292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70000" lnSpcReduction="20000"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  <a:tabLst>
                <a:tab pos="4000500" algn="l"/>
              </a:tabLst>
            </a:pPr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49263" algn="ctr" fontAlgn="base">
              <a:spcBef>
                <a:spcPct val="0"/>
              </a:spcBef>
              <a:spcAft>
                <a:spcPct val="0"/>
              </a:spcAft>
              <a:tabLst>
                <a:tab pos="4000500" algn="l"/>
              </a:tabLst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  <a:tabLst>
                <a:tab pos="4000500" algn="l"/>
              </a:tabLst>
            </a:pP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площади перед СКЦ артисты Крымского района показали театрально-хореографическую постановку «Сказ о земле Крымской».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  <a:tabLst>
                <a:tab pos="4000500" algn="l"/>
              </a:tabLst>
            </a:pP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постановке приняли участие все лучшие творческие коллективы нашего района. Действие  спектакля «Сказ о земле Крымской» разворачивается от номера к номеру вместе с рассказом о важных вехах истории Крымского района. Динамика всего мероприятия захватывает дух и не отпускает внимание зрителя ни на миг. Все действие – это искусное переплетение танца, стихотворения и песни на заданную тему. Интересна программа тем, что в каждом номере участвуют не один, а несколько коллективов сразу.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  <a:tabLst>
                <a:tab pos="4000500" algn="l"/>
              </a:tabLst>
            </a:pP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Так, в хореографической композиции «Дружно народы в Крымске живут, будто в одном хороводе идут!» органично сменяют друг друга шесть коллективов. Это взрослая группа известного коллектива «</a:t>
            </a:r>
            <a:r>
              <a:rPr lang="ru-RU" sz="2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Кубанушка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 ансамбль греческого танца «Афродита» (СКЦ хутора Новоукраинского), коллектив греческого народного танца «</a:t>
            </a:r>
            <a:r>
              <a:rPr lang="ru-RU" sz="2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Патрида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(ДК </a:t>
            </a:r>
            <a:r>
              <a:rPr lang="ru-RU" sz="2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Мерчанского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поселения), выпускники хореографического коллектива «Весна» (ДК Варениковского сельского поселения), выпускники хореографического отделения ДШИ станицы Нижнебаканской и ансамбль танцев народов Кавказа «Казбек» (СКЦ Крымского района). Стоит отметить, что зрителям очень понравился многонациональный номер с танцами народов, проживающих на территории Крымского района. Свое восхищение гости выражали аплодисментами и даже танцами.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301038" cy="1143008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«Сказ о земле Крымской» </a:t>
            </a:r>
            <a:r>
              <a:rPr lang="ru-RU" sz="3600" b="1" i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016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000" b="1" dirty="0" smtClean="0">
                <a:ln w="1016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2000" b="1" dirty="0">
              <a:ln w="10160">
                <a:noFill/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130" name="Picture 2" descr="C:\Users\1\Desktop\Мои документы\Ответы в Министерство\2019\Города для детей 2019\Историко-культурное наследие\1610499816_image_15696960882382.jpg_bi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4"/>
            <a:ext cx="7620000" cy="5067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301038" cy="1143008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«Сказ о земле Крымской» </a:t>
            </a:r>
            <a:r>
              <a:rPr lang="ru-RU" sz="3600" b="1" i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016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000" b="1" dirty="0" smtClean="0">
                <a:ln w="1016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2000" b="1" dirty="0">
              <a:ln w="10160">
                <a:noFill/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298" name="Picture 2" descr="C:\Users\1\Desktop\Мои документы\Ответы в Министерство\2019\Города для детей 2019\Историко-культурное наследие\5FgOCU7Zu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714488"/>
            <a:ext cx="4512934" cy="30003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5299" name="Picture 3" descr="C:\Users\1\Desktop\Мои документы\Ответы в Министерство\2019\Города для детей 2019\Историко-культурное наследие\i7A4wJeq46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00438"/>
            <a:ext cx="4405447" cy="29289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301038" cy="1143008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Рождество Пресвятой Богородицы 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016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000" b="1" dirty="0" smtClean="0">
                <a:ln w="1016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2000" b="1" dirty="0">
              <a:ln w="10160">
                <a:noFill/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28596" y="1500174"/>
            <a:ext cx="8329642" cy="49292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  <a:tabLst>
                <a:tab pos="4000500" algn="l"/>
              </a:tabLst>
            </a:pPr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538163" algn="just" fontAlgn="base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рамках праздника Рождество Пресвятой Богородицы Отделом по делам молодежи в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Свято-Михаило-Архангельском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Храме города Крымска была проведена экскурсия для студентов Крымского индустриально - строительного техникума. </a:t>
            </a:r>
          </a:p>
          <a:p>
            <a:pPr lvl="0" indent="538163" algn="just" fontAlgn="base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Экскурсию по храму провел диакон Александр.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Он рассказал об истории храма, икон, обрядах и обычаях. Проявление покаяния, милосердия, совершение добрых дел является лекарством для духа.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В завершение экскурсии дьякон Александр пожелал ребятам благих дел, душевных и телесных сил.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535</TotalTime>
  <Words>280</Words>
  <Application>Microsoft Office PowerPoint</Application>
  <PresentationFormat>Экран (4:3)</PresentationFormat>
  <Paragraphs>48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Эркер</vt:lpstr>
      <vt:lpstr>Тема Office</vt:lpstr>
      <vt:lpstr>Слайд 1</vt:lpstr>
      <vt:lpstr>    «Липкинские поминовения»    </vt:lpstr>
      <vt:lpstr>    «Липкинские поминовения»    </vt:lpstr>
      <vt:lpstr>     «Район, в котором я живу»      </vt:lpstr>
      <vt:lpstr>     «Район, в котором я живу»      </vt:lpstr>
      <vt:lpstr>     «Сказ о земле Крымской»    </vt:lpstr>
      <vt:lpstr>     «Сказ о земле Крымской»    </vt:lpstr>
      <vt:lpstr>     «Сказ о земле Крымской»    </vt:lpstr>
      <vt:lpstr>      Рождество Пресвятой Богородицы      </vt:lpstr>
      <vt:lpstr>      Рождество Пресвятой Богородицы      </vt:lpstr>
      <vt:lpstr>      «К защите Родины готов»      </vt:lpstr>
      <vt:lpstr>      «К защите Родины готов»      </vt:lpstr>
      <vt:lpstr>      «К защите Родины готов»      </vt:lpstr>
      <vt:lpstr>      «К защите Родины готов»      </vt:lpstr>
      <vt:lpstr>      «Наша Великая Победа»      </vt:lpstr>
      <vt:lpstr>      «Наша Великая Победа»      </vt:lpstr>
      <vt:lpstr>      «Наша Великая Победа»      </vt:lpstr>
      <vt:lpstr>       Круглый стол, посвященный памяти Героя Советского Союза, полководца Жукова Георгия Константиновича в рамках акции «Наша победа»        </vt:lpstr>
      <vt:lpstr>   Педагоги, волонтеры МБУ ДО ДЭБЦ и учащиеся МБОУ гимназии 7 провели районную акцию «Патриотический агитавтобус «Дорогой памяти». Выступили перед ветеранами, возложили цветы к памятникам погибших воинов.    </vt:lpstr>
      <vt:lpstr>        Гражданско- патриотическая акция «Дорогами славы». Волонтеры навели порядок на памятнике земляка, дважды Героя Советского Союза В.А.Алексенко.       </vt:lpstr>
      <vt:lpstr>  Несение Почетной Вахты Памяти    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Летняя оздоровительная работа  МАУ ДО ДЮСШ № 1 на период 2018г.</dc:title>
  <dc:creator>Лев</dc:creator>
  <cp:lastModifiedBy>1</cp:lastModifiedBy>
  <cp:revision>58</cp:revision>
  <dcterms:created xsi:type="dcterms:W3CDTF">2018-02-19T11:23:23Z</dcterms:created>
  <dcterms:modified xsi:type="dcterms:W3CDTF">2019-10-18T07:50:14Z</dcterms:modified>
</cp:coreProperties>
</file>