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044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6EFB-FF05-4387-8C3E-0CD9EE4464DA}" type="datetimeFigureOut">
              <a:rPr lang="ru-RU" smtClean="0"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C144-C760-416F-A212-B9331EC51A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ОРОДА ДЛЯ ДЕТЕЙ 2019\4 задание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00263"/>
          </a:xfrm>
        </p:spPr>
        <p:txBody>
          <a:bodyPr/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Конкурсное задание № 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1071570"/>
          </a:xfrm>
        </p:spPr>
        <p:txBody>
          <a:bodyPr/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МАСЛЯНИНСКИЙ МУНИЦИПАЛЬНЫЙ РАЙОН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ОРОДА ДЛЯ ДЕТЕЙ 2019\4 задание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85728"/>
            <a:ext cx="6858048" cy="53530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05.09.2019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Маслянинском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 состоялось очень важное событие! Наш район удостоился чести принимать областной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авторетропробег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"Дорогами Памяти"! Мероприятие организовано ГКУ НСО "Центр гражданско-патриотического воспитания", центром допризывной подготовки "Курсант", Новосибирской областной историко-патриотической общественной организацией "Стальная гвардия Сибири".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 спортивно-развлекательном парке для детей и молодёжи ребятам из школ нашего района удалось увидеть 5 ретро автомобилей, на которых наши гости проделают достойный маршрут, посетив 4 муниципальных образования Новосибирской области. Также ребятам были предложены различные интерактивные точки: стрельба из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пейнтбольного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ружья, выставка оружия, возможность метать ножи в цель, а также стрельба из боевого оружия.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завершения работы интерактивных точек,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авторетропробег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направился на Мемориал Славы для возложение цветов к монументу, после чего пробег продолжился, посетив в с. Александровка новый памятник, посвящённый защитникам нашей Родины в Великой Отечественной войне.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ОРОДА ДЛЯ ДЕТЕЙ 2019\4 задание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1\Desktop\ГОРОДА ДЛЯ ДЕТЕЙ 2019\4 задание\VJ6d607_mQ4.jpg"/>
          <p:cNvPicPr>
            <a:picLocks noChangeAspect="1" noChangeArrowheads="1"/>
          </p:cNvPicPr>
          <p:nvPr/>
        </p:nvPicPr>
        <p:blipFill>
          <a:blip r:embed="rId3"/>
          <a:srcRect l="12486" r="14869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ОРОДА ДЛЯ ДЕТЕЙ 2019\4 задание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Users\1\Desktop\ГОРОДА ДЛЯ ДЕТЕЙ 2019\4 задание\BBClMHDAOfY.jpg"/>
          <p:cNvPicPr>
            <a:picLocks noChangeAspect="1" noChangeArrowheads="1"/>
          </p:cNvPicPr>
          <p:nvPr/>
        </p:nvPicPr>
        <p:blipFill>
          <a:blip r:embed="rId3"/>
          <a:srcRect l="10414" r="11137" b="13636"/>
          <a:stretch>
            <a:fillRect/>
          </a:stretch>
        </p:blipFill>
        <p:spPr bwMode="auto">
          <a:xfrm>
            <a:off x="714348" y="285728"/>
            <a:ext cx="8072430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ОРОДА ДЛЯ ДЕТЕЙ 2019\4 задание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1\Desktop\ГОРОДА ДЛЯ ДЕТЕЙ 2019\4 задание\JPH155YW7x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ОРОДА ДЛЯ ДЕТЕЙ 2019\4 задание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1714480" y="0"/>
            <a:ext cx="7429520" cy="56388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сентября состоялось важное событие для молодёжи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Маслянинского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- торжественное открытие сквера памяти Героев Великой Отечественной войны в с. Большой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Изырак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построенного в рамках проектов развития территорий муниципальных образований Новосибирской области, основанных на местных инициативах. В открытие приняли участие курсанты военно-патриотического клуба "Исток" (рук. Голохвастов А.А.) и участники военно-исторического кружка "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Росич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(рук. Щепин А.А.). Теперь на карте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Маслянинского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появилось еще одно памятное место, которое хочется посетить и почтить память наших дедов и прадедов.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ОРОДА ДЛЯ ДЕТЕЙ 2019\4 задание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 descr="C:\Users\1\Desktop\ГОРОДА ДЛЯ ДЕТЕЙ 2019\4 задание\ST4aU_ONi9w.jpg"/>
          <p:cNvPicPr>
            <a:picLocks noChangeAspect="1" noChangeArrowheads="1"/>
          </p:cNvPicPr>
          <p:nvPr/>
        </p:nvPicPr>
        <p:blipFill>
          <a:blip r:embed="rId3"/>
          <a:srcRect l="17842" r="20433"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ОРОДА ДЛЯ ДЕТЕЙ 2019\4 задание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C:\Users\1\Desktop\ГОРОДА ДЛЯ ДЕТЕЙ 2019\4 задание\4h5E95KLR3Y.jpg"/>
          <p:cNvPicPr>
            <a:picLocks noChangeAspect="1" noChangeArrowheads="1"/>
          </p:cNvPicPr>
          <p:nvPr/>
        </p:nvPicPr>
        <p:blipFill>
          <a:blip r:embed="rId3"/>
          <a:srcRect t="11805" b="28472"/>
          <a:stretch>
            <a:fillRect/>
          </a:stretch>
        </p:blipFill>
        <p:spPr bwMode="auto">
          <a:xfrm>
            <a:off x="3714744" y="214290"/>
            <a:ext cx="474345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144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Конкурсное задание № 4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2019-09-28T15:08:37Z</dcterms:created>
  <dcterms:modified xsi:type="dcterms:W3CDTF">2019-09-28T15:30:54Z</dcterms:modified>
</cp:coreProperties>
</file>