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312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BB44-BDC0-499D-8D5D-540B2ED0B4D2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3EBE-0418-4930-947B-A04F86C31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BB44-BDC0-499D-8D5D-540B2ED0B4D2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3EBE-0418-4930-947B-A04F86C31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53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BB44-BDC0-499D-8D5D-540B2ED0B4D2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3EBE-0418-4930-947B-A04F86C31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5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BB44-BDC0-499D-8D5D-540B2ED0B4D2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3EBE-0418-4930-947B-A04F86C31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6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BB44-BDC0-499D-8D5D-540B2ED0B4D2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3EBE-0418-4930-947B-A04F86C31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9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BB44-BDC0-499D-8D5D-540B2ED0B4D2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3EBE-0418-4930-947B-A04F86C31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7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BB44-BDC0-499D-8D5D-540B2ED0B4D2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3EBE-0418-4930-947B-A04F86C31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3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BB44-BDC0-499D-8D5D-540B2ED0B4D2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3EBE-0418-4930-947B-A04F86C31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BB44-BDC0-499D-8D5D-540B2ED0B4D2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3EBE-0418-4930-947B-A04F86C31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2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BB44-BDC0-499D-8D5D-540B2ED0B4D2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3EBE-0418-4930-947B-A04F86C31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5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BB44-BDC0-499D-8D5D-540B2ED0B4D2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3EBE-0418-4930-947B-A04F86C31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2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CBB44-BDC0-499D-8D5D-540B2ED0B4D2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F3EBE-0418-4930-947B-A04F86C31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9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" y="180994"/>
            <a:ext cx="1061545" cy="1735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053" y="3367454"/>
            <a:ext cx="2415581" cy="334107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13965" y="1711354"/>
            <a:ext cx="9144000" cy="20272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Всероссийский конкурс </a:t>
            </a:r>
            <a:br>
              <a:rPr lang="ru-RU" b="1" dirty="0" smtClean="0"/>
            </a:br>
            <a:r>
              <a:rPr lang="ru-RU" b="1" dirty="0" smtClean="0"/>
              <a:t>«Город для детей 2019» </a:t>
            </a:r>
            <a:br>
              <a:rPr lang="ru-RU" b="1" dirty="0" smtClean="0"/>
            </a:br>
            <a:r>
              <a:rPr lang="ru-RU" b="1" dirty="0" smtClean="0"/>
              <a:t>в МО г. Новороссийск</a:t>
            </a:r>
            <a:endParaRPr lang="ru-RU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12983" y="3534801"/>
            <a:ext cx="7147422" cy="2010321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3500" b="1" dirty="0" smtClean="0"/>
              <a:t>Конкурсное задание № 4</a:t>
            </a:r>
          </a:p>
          <a:p>
            <a:r>
              <a:rPr lang="ru-RU" sz="3500" b="1" dirty="0" smtClean="0"/>
              <a:t>Интерактивная </a:t>
            </a:r>
            <a:r>
              <a:rPr lang="ru-RU" sz="3500" b="1" dirty="0" err="1" smtClean="0"/>
              <a:t>квест</a:t>
            </a:r>
            <a:r>
              <a:rPr lang="ru-RU" sz="3500" b="1" dirty="0" smtClean="0"/>
              <a:t>-игра </a:t>
            </a:r>
          </a:p>
          <a:p>
            <a:r>
              <a:rPr lang="ru-RU" sz="3500" b="1" dirty="0" smtClean="0"/>
              <a:t>«10 шагов истории Новороссийска»</a:t>
            </a:r>
            <a:endParaRPr lang="ru-RU" sz="3500" b="1" dirty="0"/>
          </a:p>
        </p:txBody>
      </p:sp>
    </p:spTree>
    <p:extLst>
      <p:ext uri="{BB962C8B-B14F-4D97-AF65-F5344CB8AC3E}">
        <p14:creationId xmlns:p14="http://schemas.microsoft.com/office/powerpoint/2010/main" val="35240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" y="180994"/>
            <a:ext cx="1061545" cy="1735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053" y="3367454"/>
            <a:ext cx="2415581" cy="334107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2215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Мероприятия по благоустройству: «Волонтеры культуры»</a:t>
            </a:r>
            <a:endParaRPr lang="ru-RU" sz="3200" b="1" dirty="0"/>
          </a:p>
        </p:txBody>
      </p:sp>
      <p:pic>
        <p:nvPicPr>
          <p:cNvPr id="1028" name="Picture 4" descr="C:\Users\BUH10\Desktop\МТЛ\image-0-02-03-9aa9f17d326e3195ea93556c4a9c161ef2f7cd902ac1c49b867f07f6eef22e6e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6326" y="3514895"/>
            <a:ext cx="4948522" cy="2783543"/>
          </a:xfrm>
          <a:prstGeom prst="rect">
            <a:avLst/>
          </a:prstGeom>
          <a:noFill/>
        </p:spPr>
      </p:pic>
      <p:pic>
        <p:nvPicPr>
          <p:cNvPr id="1031" name="Picture 7" descr="C:\Users\BUH10\Desktop\МТЛ\media-share-0-02-05-8db886333912b2852665f6703edb2354e5a3d900e2af433233419343659ca875-fa98f280-b402-471e-a225-ef5e4e8933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9886" y="1578149"/>
            <a:ext cx="4708201" cy="2648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40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" y="180994"/>
            <a:ext cx="1061545" cy="1735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053" y="3367454"/>
            <a:ext cx="2415581" cy="334107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2215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Мероприятия по благоустройству: «Волонтеры культуры»</a:t>
            </a:r>
            <a:endParaRPr lang="ru-RU" sz="3200" b="1" dirty="0"/>
          </a:p>
        </p:txBody>
      </p:sp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6171" y="1650470"/>
            <a:ext cx="3310108" cy="249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-20190904-WA0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3357" y="1758412"/>
            <a:ext cx="3613119" cy="238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BUH10\Desktop\МТЛ\IMG-6a2c0c18d0de1e76a865896fc92bc11e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89917" y="3751729"/>
            <a:ext cx="4872823" cy="2891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40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" y="180994"/>
            <a:ext cx="1061545" cy="1735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053" y="3367454"/>
            <a:ext cx="2415581" cy="3341076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676400" y="0"/>
            <a:ext cx="10515600" cy="612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Экскурсионные мероприятия: «Волонтеры культуры»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IMG-20190902-WA0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8620" y="1571239"/>
            <a:ext cx="4833794" cy="359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PHOTO-2019-10-14-15-04-25 (3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219443"/>
            <a:ext cx="4146999" cy="311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40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" y="180994"/>
            <a:ext cx="1061545" cy="1735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053" y="3367454"/>
            <a:ext cx="2415581" cy="3341076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676400" y="0"/>
            <a:ext cx="10515600" cy="6589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часы в Новороссийском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историческом музее-заповеднике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img_48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4260" y="1532967"/>
            <a:ext cx="3951708" cy="261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img_48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9756" y="2840623"/>
            <a:ext cx="4706469" cy="333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40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" y="180994"/>
            <a:ext cx="1061545" cy="1735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053" y="3367454"/>
            <a:ext cx="2415581" cy="3341076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676400" y="0"/>
            <a:ext cx="10515600" cy="6589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часы в Новороссийском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историческом музее-заповеднике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PHOTO-2019-10-14-15-04-25 (5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2546" y="1392004"/>
            <a:ext cx="4376093" cy="304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PHOTO-2019-10-14-15-04-25 (2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0643" y="3022987"/>
            <a:ext cx="4122035" cy="307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40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" y="180994"/>
            <a:ext cx="1061545" cy="1735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053" y="3367454"/>
            <a:ext cx="2415581" cy="3341076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676400" y="0"/>
            <a:ext cx="10515600" cy="6589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Интерактивная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квест-игра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«10 шагов истории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Новороссийска»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 descr="C:\Users\BUH10\Desktop\PHOTO-2019-10-14-14-33-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9259" y="1884929"/>
            <a:ext cx="3853003" cy="3744084"/>
          </a:xfrm>
          <a:prstGeom prst="rect">
            <a:avLst/>
          </a:prstGeom>
          <a:noFill/>
        </p:spPr>
      </p:pic>
      <p:pic>
        <p:nvPicPr>
          <p:cNvPr id="5125" name="Picture 5" descr="C:\Users\BUH10\Desktop\PHOTO-2019-10-14-14-32-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54" y="1532964"/>
            <a:ext cx="3318990" cy="4674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40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" y="180994"/>
            <a:ext cx="1061545" cy="1735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053" y="3367454"/>
            <a:ext cx="2415581" cy="3341076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676400" y="0"/>
            <a:ext cx="10515600" cy="6589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Интерактивная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квест-игра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«10 шагов истории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Новороссийска»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 descr="PHOTO-2019-10-14-15-04-24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6471" y="1532964"/>
            <a:ext cx="39147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PHOTO-2019-10-14-15-04-25 (8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68" y="3671046"/>
            <a:ext cx="4108262" cy="255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PHOTO-2019-10-14-15-04-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2880" y="3671048"/>
            <a:ext cx="3889884" cy="258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40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65</Words>
  <Application>Microsoft Office PowerPoint</Application>
  <PresentationFormat>Произвольный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Всероссийский конкурс  «Город для детей 2019»  в МО г. Новороссийск</vt:lpstr>
      <vt:lpstr>Мероприятия по благоустройству: «Волонтеры культуры»</vt:lpstr>
      <vt:lpstr>Мероприятия по благоустройству: «Волонтеры культуры»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«Город для детей 2019»  в МО г. Новороссийск</dc:title>
  <dc:creator>111</dc:creator>
  <cp:lastModifiedBy>111</cp:lastModifiedBy>
  <cp:revision>3</cp:revision>
  <dcterms:modified xsi:type="dcterms:W3CDTF">2019-10-15T07:09:04Z</dcterms:modified>
</cp:coreProperties>
</file>