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4"/>
  </p:notesMasterIdLst>
  <p:sldIdLst>
    <p:sldId id="369" r:id="rId2"/>
    <p:sldId id="357" r:id="rId3"/>
    <p:sldId id="355" r:id="rId4"/>
    <p:sldId id="370" r:id="rId5"/>
    <p:sldId id="352" r:id="rId6"/>
    <p:sldId id="358" r:id="rId7"/>
    <p:sldId id="373" r:id="rId8"/>
    <p:sldId id="374" r:id="rId9"/>
    <p:sldId id="384" r:id="rId10"/>
    <p:sldId id="367" r:id="rId11"/>
    <p:sldId id="366" r:id="rId12"/>
    <p:sldId id="388" r:id="rId13"/>
    <p:sldId id="371" r:id="rId14"/>
    <p:sldId id="268" r:id="rId15"/>
    <p:sldId id="389" r:id="rId16"/>
    <p:sldId id="391" r:id="rId17"/>
    <p:sldId id="375" r:id="rId18"/>
    <p:sldId id="378" r:id="rId19"/>
    <p:sldId id="381" r:id="rId20"/>
    <p:sldId id="383" r:id="rId21"/>
    <p:sldId id="372" r:id="rId22"/>
    <p:sldId id="390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3B7B"/>
    <a:srgbClr val="FFFF99"/>
    <a:srgbClr val="FFFFCC"/>
    <a:srgbClr val="D715EB"/>
    <a:srgbClr val="00CC66"/>
    <a:srgbClr val="FFCC99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81" autoAdjust="0"/>
    <p:restoredTop sz="94660"/>
  </p:normalViewPr>
  <p:slideViewPr>
    <p:cSldViewPr>
      <p:cViewPr varScale="1">
        <p:scale>
          <a:sx n="109" d="100"/>
          <a:sy n="109" d="100"/>
        </p:scale>
        <p:origin x="1920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085522624057103"/>
          <c:y val="4.4390748031496063E-2"/>
          <c:w val="0.34106497942271619"/>
          <c:h val="0.861218503937007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выявление детей, оставшихся без попечения родителей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2B-4EF3-902E-83E67317F08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выявление детей, оставшихся без попечения родителей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42B-4EF3-902E-83E67317F08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выявление детей, оставшихся без попечения родителей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42B-4EF3-902E-83E67317F084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выявление детей, оставшихся без попечения родителей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112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42B-4EF3-902E-83E67317F0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3203456"/>
        <c:axId val="133204992"/>
      </c:barChart>
      <c:catAx>
        <c:axId val="13320345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33204992"/>
        <c:crosses val="autoZero"/>
        <c:auto val="1"/>
        <c:lblAlgn val="ctr"/>
        <c:lblOffset val="100"/>
        <c:noMultiLvlLbl val="0"/>
      </c:catAx>
      <c:valAx>
        <c:axId val="1332049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aseline="0"/>
            </a:pPr>
            <a:endParaRPr lang="ru-RU"/>
          </a:p>
        </c:txPr>
        <c:crossAx val="133203456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0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выявление детей, оказавшихся в ТЖС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53868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C1-4F2B-9650-7E2DE8CDE59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выявление детей, оказавшихся в ТЖС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54121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0C1-4F2B-9650-7E2DE8CDE59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выявление детей, оказавшихся в ТЖС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54920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0C1-4F2B-9650-7E2DE8CDE5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3079424"/>
        <c:axId val="133080960"/>
      </c:barChart>
      <c:catAx>
        <c:axId val="13307942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33080960"/>
        <c:crosses val="autoZero"/>
        <c:auto val="1"/>
        <c:lblAlgn val="ctr"/>
        <c:lblOffset val="100"/>
        <c:noMultiLvlLbl val="0"/>
      </c:catAx>
      <c:valAx>
        <c:axId val="1330809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307942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000" baseline="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устроены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27-47D8-885F-F3269A058DE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устроены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627-47D8-885F-F3269A058D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3101824"/>
        <c:axId val="133111808"/>
      </c:barChart>
      <c:catAx>
        <c:axId val="13310182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33111808"/>
        <c:crosses val="autoZero"/>
        <c:auto val="1"/>
        <c:lblAlgn val="ctr"/>
        <c:lblOffset val="100"/>
        <c:noMultiLvlLbl val="0"/>
      </c:catAx>
      <c:valAx>
        <c:axId val="1331118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133101824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0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E1A6F0-FBF5-4779-9279-DCACF93CF908}" type="doc">
      <dgm:prSet loTypeId="urn:microsoft.com/office/officeart/2005/8/layout/vList3#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637DA92-BDEB-41AA-9833-5D1AA49C66D0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Диплом за многолетнее  лидерство в конкурсах «Города для детей», </a:t>
          </a:r>
        </a:p>
        <a:p>
          <a:pPr rtl="0"/>
          <a:r>
            <a: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конкурс "Дети разные важны!" - 2015 год </a:t>
          </a:r>
          <a:br>
            <a: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</a:b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F7FE482-5D6C-43A9-9300-903458450319}" type="parTrans" cxnId="{FA90BDD4-71FA-435E-9190-0892DE3D18E6}">
      <dgm:prSet/>
      <dgm:spPr/>
      <dgm:t>
        <a:bodyPr/>
        <a:lstStyle/>
        <a:p>
          <a:endParaRPr lang="ru-RU"/>
        </a:p>
      </dgm:t>
    </dgm:pt>
    <dgm:pt modelId="{5693E4ED-D675-4B99-9DB4-F4D903000829}" type="sibTrans" cxnId="{FA90BDD4-71FA-435E-9190-0892DE3D18E6}">
      <dgm:prSet/>
      <dgm:spPr/>
      <dgm:t>
        <a:bodyPr/>
        <a:lstStyle/>
        <a:p>
          <a:endParaRPr lang="ru-RU"/>
        </a:p>
      </dgm:t>
    </dgm:pt>
    <dgm:pt modelId="{89F87A44-06E6-4AAD-8A0A-A18B9B25B306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 rtl="0">
            <a:lnSpc>
              <a:spcPct val="100000"/>
            </a:lnSpc>
          </a:pPr>
          <a:r>
            <a:rPr lang="en-US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II </a:t>
          </a:r>
          <a:r>
            <a: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место – </a:t>
          </a:r>
        </a:p>
        <a:p>
          <a:pPr rtl="0">
            <a:lnSpc>
              <a:spcPct val="100000"/>
            </a:lnSpc>
          </a:pPr>
          <a:r>
            <a: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конкурс «Ребенок должен жить в семье!» - 2013 год 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8B01875-7CB8-4ADD-94C1-F88B8DFA3C59}" type="parTrans" cxnId="{528D3BFE-4D5C-4198-9B47-75181733B75B}">
      <dgm:prSet/>
      <dgm:spPr/>
      <dgm:t>
        <a:bodyPr/>
        <a:lstStyle/>
        <a:p>
          <a:endParaRPr lang="ru-RU"/>
        </a:p>
      </dgm:t>
    </dgm:pt>
    <dgm:pt modelId="{7B2FBE63-AFA9-4857-865C-AE9C1D14C140}" type="sibTrans" cxnId="{528D3BFE-4D5C-4198-9B47-75181733B75B}">
      <dgm:prSet/>
      <dgm:spPr/>
      <dgm:t>
        <a:bodyPr/>
        <a:lstStyle/>
        <a:p>
          <a:endParaRPr lang="ru-RU"/>
        </a:p>
      </dgm:t>
    </dgm:pt>
    <dgm:pt modelId="{A53CC088-F74B-442E-9AFC-D8598FE236DB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II </a:t>
          </a:r>
          <a:r>
            <a: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место – </a:t>
          </a:r>
        </a:p>
        <a:p>
          <a:pPr rtl="0"/>
          <a:r>
            <a: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конкурс «Город без сирот» - 2012 год</a:t>
          </a:r>
          <a:r>
            <a:rPr lang="ru-RU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18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4BC1807-4360-4545-98B1-0AF5626BDB31}" type="parTrans" cxnId="{A6C05FA5-17D7-4998-A4BD-0CDA38D6F51F}">
      <dgm:prSet/>
      <dgm:spPr/>
      <dgm:t>
        <a:bodyPr/>
        <a:lstStyle/>
        <a:p>
          <a:endParaRPr lang="ru-RU"/>
        </a:p>
      </dgm:t>
    </dgm:pt>
    <dgm:pt modelId="{128BAB5D-6B17-40B7-82FD-EAF0534B28B9}" type="sibTrans" cxnId="{A6C05FA5-17D7-4998-A4BD-0CDA38D6F51F}">
      <dgm:prSet/>
      <dgm:spPr/>
      <dgm:t>
        <a:bodyPr/>
        <a:lstStyle/>
        <a:p>
          <a:endParaRPr lang="ru-RU"/>
        </a:p>
      </dgm:t>
    </dgm:pt>
    <dgm:pt modelId="{FD1046D2-5D2D-4DD5-B530-5EC8C1131BE3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III </a:t>
          </a:r>
          <a:r>
            <a: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место – </a:t>
          </a:r>
        </a:p>
        <a:p>
          <a:pPr rtl="0"/>
          <a:r>
            <a: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конкурс «Город без жестокости к детям» - 2010 год </a:t>
          </a:r>
          <a:endParaRPr lang="ru-RU" sz="18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C73275D-4707-47DC-A896-FC63730415BF}" type="parTrans" cxnId="{32C61009-471E-4E37-92CB-5B29E70E15B8}">
      <dgm:prSet/>
      <dgm:spPr/>
      <dgm:t>
        <a:bodyPr/>
        <a:lstStyle/>
        <a:p>
          <a:endParaRPr lang="ru-RU"/>
        </a:p>
      </dgm:t>
    </dgm:pt>
    <dgm:pt modelId="{BC190CC7-9C3C-4E7D-B1B8-28A8EC1468B5}" type="sibTrans" cxnId="{32C61009-471E-4E37-92CB-5B29E70E15B8}">
      <dgm:prSet/>
      <dgm:spPr/>
      <dgm:t>
        <a:bodyPr/>
        <a:lstStyle/>
        <a:p>
          <a:endParaRPr lang="ru-RU"/>
        </a:p>
      </dgm:t>
    </dgm:pt>
    <dgm:pt modelId="{209C963B-A1DC-45F2-A130-0F31E7D6BD12}">
      <dgm:prSet custT="1"/>
      <dgm:spPr/>
      <dgm:t>
        <a:bodyPr/>
        <a:lstStyle/>
        <a:p>
          <a:r>
            <a: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Диплом профессионального признания, лидер в номинации «Мы-вместе!» -2016 год</a:t>
          </a:r>
          <a:endParaRPr lang="ru-RU" sz="20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6C4D822-A672-4ABD-B1D6-7A61C4F32935}" type="parTrans" cxnId="{55EED3B9-6876-43B5-821F-B4E1FA3D75BD}">
      <dgm:prSet/>
      <dgm:spPr/>
    </dgm:pt>
    <dgm:pt modelId="{2F27E0D8-F604-46DC-86DE-7B5FC44E01B9}" type="sibTrans" cxnId="{55EED3B9-6876-43B5-821F-B4E1FA3D75BD}">
      <dgm:prSet/>
      <dgm:spPr/>
    </dgm:pt>
    <dgm:pt modelId="{D78E02FF-2F91-4062-91F8-FDC299CC5A10}" type="pres">
      <dgm:prSet presAssocID="{66E1A6F0-FBF5-4779-9279-DCACF93CF908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E028F5B-1A26-4865-9892-32D2B2546C23}" type="pres">
      <dgm:prSet presAssocID="{209C963B-A1DC-45F2-A130-0F31E7D6BD12}" presName="composite" presStyleCnt="0"/>
      <dgm:spPr/>
    </dgm:pt>
    <dgm:pt modelId="{5A9A0F5E-F0E1-4125-B0AF-1594B06A480D}" type="pres">
      <dgm:prSet presAssocID="{209C963B-A1DC-45F2-A130-0F31E7D6BD12}" presName="imgShp" presStyleLbl="fgImgPlace1" presStyleIdx="0" presStyleCnt="5" custLinFactX="-16826" custLinFactNeighborX="-100000" custLinFactNeighborY="-191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6CC5ECA-2B35-4516-A47F-F032352841AC}" type="pres">
      <dgm:prSet presAssocID="{209C963B-A1DC-45F2-A130-0F31E7D6BD12}" presName="txShp" presStyleLbl="node1" presStyleIdx="0" presStyleCnt="5" custScaleX="146370" custLinFactNeighborX="1300" custLinFactNeighborY="-19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4F8BE2-3A6D-4792-9B09-D7DD6028ED77}" type="pres">
      <dgm:prSet presAssocID="{2F27E0D8-F604-46DC-86DE-7B5FC44E01B9}" presName="spacing" presStyleCnt="0"/>
      <dgm:spPr/>
    </dgm:pt>
    <dgm:pt modelId="{EF63101E-E821-4858-8732-D5DACF71241B}" type="pres">
      <dgm:prSet presAssocID="{2637DA92-BDEB-41AA-9833-5D1AA49C66D0}" presName="composite" presStyleCnt="0"/>
      <dgm:spPr/>
    </dgm:pt>
    <dgm:pt modelId="{7F69E0FF-59B3-442E-8D48-AD3DB5D5B7AA}" type="pres">
      <dgm:prSet presAssocID="{2637DA92-BDEB-41AA-9833-5D1AA49C66D0}" presName="imgShp" presStyleLbl="fgImgPlace1" presStyleIdx="1" presStyleCnt="5" custLinFactX="-2369" custLinFactNeighborX="-100000" custLinFactNeighborY="436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6CCA6F1-848E-420F-92E8-6B8F70E1D2A9}" type="pres">
      <dgm:prSet presAssocID="{2637DA92-BDEB-41AA-9833-5D1AA49C66D0}" presName="txShp" presStyleLbl="node1" presStyleIdx="1" presStyleCnt="5" custScaleX="144735" custLinFactNeighborX="3184" custLinFactNeighborY="43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773B51-CF42-4367-95FF-7A33727F6F5D}" type="pres">
      <dgm:prSet presAssocID="{5693E4ED-D675-4B99-9DB4-F4D903000829}" presName="spacing" presStyleCnt="0"/>
      <dgm:spPr/>
    </dgm:pt>
    <dgm:pt modelId="{4F0922B4-2333-408E-A1FA-0B79788788A0}" type="pres">
      <dgm:prSet presAssocID="{89F87A44-06E6-4AAD-8A0A-A18B9B25B306}" presName="composite" presStyleCnt="0"/>
      <dgm:spPr/>
    </dgm:pt>
    <dgm:pt modelId="{08D3CB16-72D0-4AE6-A747-B89F73F5B76E}" type="pres">
      <dgm:prSet presAssocID="{89F87A44-06E6-4AAD-8A0A-A18B9B25B306}" presName="imgShp" presStyleLbl="fgImgPlace1" presStyleIdx="2" presStyleCnt="5" custLinFactNeighborX="-93417" custLinFactNeighborY="-520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4AA5AF8-8B54-4147-8E89-0292205D0B2B}" type="pres">
      <dgm:prSet presAssocID="{89F87A44-06E6-4AAD-8A0A-A18B9B25B306}" presName="txShp" presStyleLbl="node1" presStyleIdx="2" presStyleCnt="5" custScaleX="144735" custLinFactNeighborX="3184" custLinFactNeighborY="-17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7BD944-EC10-4104-8E22-318FA6B7F36D}" type="pres">
      <dgm:prSet presAssocID="{7B2FBE63-AFA9-4857-865C-AE9C1D14C140}" presName="spacing" presStyleCnt="0"/>
      <dgm:spPr/>
    </dgm:pt>
    <dgm:pt modelId="{241E39E6-C752-42A6-A710-617DD34A0A9C}" type="pres">
      <dgm:prSet presAssocID="{A53CC088-F74B-442E-9AFC-D8598FE236DB}" presName="composite" presStyleCnt="0"/>
      <dgm:spPr/>
    </dgm:pt>
    <dgm:pt modelId="{099B701B-629A-4664-A951-F9ACE95B0C25}" type="pres">
      <dgm:prSet presAssocID="{A53CC088-F74B-442E-9AFC-D8598FE236DB}" presName="imgShp" presStyleLbl="fgImgPlace1" presStyleIdx="3" presStyleCnt="5" custScaleX="116768" custScaleY="102067" custLinFactNeighborX="-85033" custLinFactNeighborY="-2877"/>
      <dgm:spPr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063F887-6135-4F63-8B44-7B00294A946C}" type="pres">
      <dgm:prSet presAssocID="{A53CC088-F74B-442E-9AFC-D8598FE236DB}" presName="txShp" presStyleLbl="node1" presStyleIdx="3" presStyleCnt="5" custScaleX="144735" custLinFactNeighborX="3184" custLinFactNeighborY="-77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33B55C-700D-42B6-8D2C-FE10A739F401}" type="pres">
      <dgm:prSet presAssocID="{128BAB5D-6B17-40B7-82FD-EAF0534B28B9}" presName="spacing" presStyleCnt="0"/>
      <dgm:spPr/>
    </dgm:pt>
    <dgm:pt modelId="{27D3FE24-71DF-4875-923F-8726568499D1}" type="pres">
      <dgm:prSet presAssocID="{FD1046D2-5D2D-4DD5-B530-5EC8C1131BE3}" presName="composite" presStyleCnt="0"/>
      <dgm:spPr/>
    </dgm:pt>
    <dgm:pt modelId="{80773562-13D3-4785-B78A-DAEC6BA3771C}" type="pres">
      <dgm:prSet presAssocID="{FD1046D2-5D2D-4DD5-B530-5EC8C1131BE3}" presName="imgShp" presStyleLbl="fgImgPlace1" presStyleIdx="4" presStyleCnt="5" custLinFactX="-2369" custLinFactNeighborX="-100000" custLinFactNeighborY="160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79E17FC-B820-4410-9436-EBFE8F005364}" type="pres">
      <dgm:prSet presAssocID="{FD1046D2-5D2D-4DD5-B530-5EC8C1131BE3}" presName="txShp" presStyleLbl="node1" presStyleIdx="4" presStyleCnt="5" custScaleX="144735" custLinFactNeighborX="3184" custLinFactNeighborY="16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A90BDD4-71FA-435E-9190-0892DE3D18E6}" srcId="{66E1A6F0-FBF5-4779-9279-DCACF93CF908}" destId="{2637DA92-BDEB-41AA-9833-5D1AA49C66D0}" srcOrd="1" destOrd="0" parTransId="{6F7FE482-5D6C-43A9-9300-903458450319}" sibTransId="{5693E4ED-D675-4B99-9DB4-F4D903000829}"/>
    <dgm:cxn modelId="{528D3BFE-4D5C-4198-9B47-75181733B75B}" srcId="{66E1A6F0-FBF5-4779-9279-DCACF93CF908}" destId="{89F87A44-06E6-4AAD-8A0A-A18B9B25B306}" srcOrd="2" destOrd="0" parTransId="{58B01875-7CB8-4ADD-94C1-F88B8DFA3C59}" sibTransId="{7B2FBE63-AFA9-4857-865C-AE9C1D14C140}"/>
    <dgm:cxn modelId="{0047CCD9-E514-4714-B9F4-A26E408B8223}" type="presOf" srcId="{2637DA92-BDEB-41AA-9833-5D1AA49C66D0}" destId="{E6CCA6F1-848E-420F-92E8-6B8F70E1D2A9}" srcOrd="0" destOrd="0" presId="urn:microsoft.com/office/officeart/2005/8/layout/vList3#1"/>
    <dgm:cxn modelId="{6F6A0F7B-8AC6-4B53-A446-B7F695DAA9E6}" type="presOf" srcId="{66E1A6F0-FBF5-4779-9279-DCACF93CF908}" destId="{D78E02FF-2F91-4062-91F8-FDC299CC5A10}" srcOrd="0" destOrd="0" presId="urn:microsoft.com/office/officeart/2005/8/layout/vList3#1"/>
    <dgm:cxn modelId="{A6C05FA5-17D7-4998-A4BD-0CDA38D6F51F}" srcId="{66E1A6F0-FBF5-4779-9279-DCACF93CF908}" destId="{A53CC088-F74B-442E-9AFC-D8598FE236DB}" srcOrd="3" destOrd="0" parTransId="{94BC1807-4360-4545-98B1-0AF5626BDB31}" sibTransId="{128BAB5D-6B17-40B7-82FD-EAF0534B28B9}"/>
    <dgm:cxn modelId="{38507148-5C4A-4740-BF84-36E48B2BB9B0}" type="presOf" srcId="{89F87A44-06E6-4AAD-8A0A-A18B9B25B306}" destId="{04AA5AF8-8B54-4147-8E89-0292205D0B2B}" srcOrd="0" destOrd="0" presId="urn:microsoft.com/office/officeart/2005/8/layout/vList3#1"/>
    <dgm:cxn modelId="{B5983496-F10C-4CA3-82ED-23B87A4231BE}" type="presOf" srcId="{A53CC088-F74B-442E-9AFC-D8598FE236DB}" destId="{D063F887-6135-4F63-8B44-7B00294A946C}" srcOrd="0" destOrd="0" presId="urn:microsoft.com/office/officeart/2005/8/layout/vList3#1"/>
    <dgm:cxn modelId="{6EC75FA9-8319-4A0F-8302-CAD8BA363453}" type="presOf" srcId="{209C963B-A1DC-45F2-A130-0F31E7D6BD12}" destId="{26CC5ECA-2B35-4516-A47F-F032352841AC}" srcOrd="0" destOrd="0" presId="urn:microsoft.com/office/officeart/2005/8/layout/vList3#1"/>
    <dgm:cxn modelId="{32C61009-471E-4E37-92CB-5B29E70E15B8}" srcId="{66E1A6F0-FBF5-4779-9279-DCACF93CF908}" destId="{FD1046D2-5D2D-4DD5-B530-5EC8C1131BE3}" srcOrd="4" destOrd="0" parTransId="{7C73275D-4707-47DC-A896-FC63730415BF}" sibTransId="{BC190CC7-9C3C-4E7D-B1B8-28A8EC1468B5}"/>
    <dgm:cxn modelId="{55EED3B9-6876-43B5-821F-B4E1FA3D75BD}" srcId="{66E1A6F0-FBF5-4779-9279-DCACF93CF908}" destId="{209C963B-A1DC-45F2-A130-0F31E7D6BD12}" srcOrd="0" destOrd="0" parTransId="{26C4D822-A672-4ABD-B1D6-7A61C4F32935}" sibTransId="{2F27E0D8-F604-46DC-86DE-7B5FC44E01B9}"/>
    <dgm:cxn modelId="{2F023276-245E-485B-A1C9-E0021FED8C6C}" type="presOf" srcId="{FD1046D2-5D2D-4DD5-B530-5EC8C1131BE3}" destId="{A79E17FC-B820-4410-9436-EBFE8F005364}" srcOrd="0" destOrd="0" presId="urn:microsoft.com/office/officeart/2005/8/layout/vList3#1"/>
    <dgm:cxn modelId="{97E54E50-2F91-4875-8ED0-6B266EAC5418}" type="presParOf" srcId="{D78E02FF-2F91-4062-91F8-FDC299CC5A10}" destId="{AE028F5B-1A26-4865-9892-32D2B2546C23}" srcOrd="0" destOrd="0" presId="urn:microsoft.com/office/officeart/2005/8/layout/vList3#1"/>
    <dgm:cxn modelId="{5856DE77-AB35-448F-8292-BAEFA0F5D878}" type="presParOf" srcId="{AE028F5B-1A26-4865-9892-32D2B2546C23}" destId="{5A9A0F5E-F0E1-4125-B0AF-1594B06A480D}" srcOrd="0" destOrd="0" presId="urn:microsoft.com/office/officeart/2005/8/layout/vList3#1"/>
    <dgm:cxn modelId="{4FAF4FBF-BCAA-46D2-B0C0-36717A68D5EF}" type="presParOf" srcId="{AE028F5B-1A26-4865-9892-32D2B2546C23}" destId="{26CC5ECA-2B35-4516-A47F-F032352841AC}" srcOrd="1" destOrd="0" presId="urn:microsoft.com/office/officeart/2005/8/layout/vList3#1"/>
    <dgm:cxn modelId="{23A81E12-47F2-4477-A9BF-59F45D4CEAEB}" type="presParOf" srcId="{D78E02FF-2F91-4062-91F8-FDC299CC5A10}" destId="{8B4F8BE2-3A6D-4792-9B09-D7DD6028ED77}" srcOrd="1" destOrd="0" presId="urn:microsoft.com/office/officeart/2005/8/layout/vList3#1"/>
    <dgm:cxn modelId="{5CD2E576-34F2-4B3C-984F-22B60AEA703C}" type="presParOf" srcId="{D78E02FF-2F91-4062-91F8-FDC299CC5A10}" destId="{EF63101E-E821-4858-8732-D5DACF71241B}" srcOrd="2" destOrd="0" presId="urn:microsoft.com/office/officeart/2005/8/layout/vList3#1"/>
    <dgm:cxn modelId="{83F9E53A-0771-40E8-A113-EDE55C08964E}" type="presParOf" srcId="{EF63101E-E821-4858-8732-D5DACF71241B}" destId="{7F69E0FF-59B3-442E-8D48-AD3DB5D5B7AA}" srcOrd="0" destOrd="0" presId="urn:microsoft.com/office/officeart/2005/8/layout/vList3#1"/>
    <dgm:cxn modelId="{C9C6CACB-2A24-47BD-BD1C-EBDF73E909CF}" type="presParOf" srcId="{EF63101E-E821-4858-8732-D5DACF71241B}" destId="{E6CCA6F1-848E-420F-92E8-6B8F70E1D2A9}" srcOrd="1" destOrd="0" presId="urn:microsoft.com/office/officeart/2005/8/layout/vList3#1"/>
    <dgm:cxn modelId="{F9F7C181-D5C6-43DF-9590-5BB28377AC79}" type="presParOf" srcId="{D78E02FF-2F91-4062-91F8-FDC299CC5A10}" destId="{55773B51-CF42-4367-95FF-7A33727F6F5D}" srcOrd="3" destOrd="0" presId="urn:microsoft.com/office/officeart/2005/8/layout/vList3#1"/>
    <dgm:cxn modelId="{1410F1E4-DD88-4637-824A-0329C4E8D292}" type="presParOf" srcId="{D78E02FF-2F91-4062-91F8-FDC299CC5A10}" destId="{4F0922B4-2333-408E-A1FA-0B79788788A0}" srcOrd="4" destOrd="0" presId="urn:microsoft.com/office/officeart/2005/8/layout/vList3#1"/>
    <dgm:cxn modelId="{5E570A0D-7B80-4DF1-9644-C7D21764260C}" type="presParOf" srcId="{4F0922B4-2333-408E-A1FA-0B79788788A0}" destId="{08D3CB16-72D0-4AE6-A747-B89F73F5B76E}" srcOrd="0" destOrd="0" presId="urn:microsoft.com/office/officeart/2005/8/layout/vList3#1"/>
    <dgm:cxn modelId="{5CAD8BF6-0C94-496D-BD11-E044E421B00E}" type="presParOf" srcId="{4F0922B4-2333-408E-A1FA-0B79788788A0}" destId="{04AA5AF8-8B54-4147-8E89-0292205D0B2B}" srcOrd="1" destOrd="0" presId="urn:microsoft.com/office/officeart/2005/8/layout/vList3#1"/>
    <dgm:cxn modelId="{7AE07E52-DCD5-4A1D-9706-D2304AD02373}" type="presParOf" srcId="{D78E02FF-2F91-4062-91F8-FDC299CC5A10}" destId="{087BD944-EC10-4104-8E22-318FA6B7F36D}" srcOrd="5" destOrd="0" presId="urn:microsoft.com/office/officeart/2005/8/layout/vList3#1"/>
    <dgm:cxn modelId="{290114D4-7966-4C37-AB5A-0C72FEF3B3BD}" type="presParOf" srcId="{D78E02FF-2F91-4062-91F8-FDC299CC5A10}" destId="{241E39E6-C752-42A6-A710-617DD34A0A9C}" srcOrd="6" destOrd="0" presId="urn:microsoft.com/office/officeart/2005/8/layout/vList3#1"/>
    <dgm:cxn modelId="{3256C727-BB11-4453-8F47-A4C4A07F5EED}" type="presParOf" srcId="{241E39E6-C752-42A6-A710-617DD34A0A9C}" destId="{099B701B-629A-4664-A951-F9ACE95B0C25}" srcOrd="0" destOrd="0" presId="urn:microsoft.com/office/officeart/2005/8/layout/vList3#1"/>
    <dgm:cxn modelId="{9870A94A-2754-487A-9E93-4224832D55F4}" type="presParOf" srcId="{241E39E6-C752-42A6-A710-617DD34A0A9C}" destId="{D063F887-6135-4F63-8B44-7B00294A946C}" srcOrd="1" destOrd="0" presId="urn:microsoft.com/office/officeart/2005/8/layout/vList3#1"/>
    <dgm:cxn modelId="{33100C4A-3407-489E-9245-F5F269B28146}" type="presParOf" srcId="{D78E02FF-2F91-4062-91F8-FDC299CC5A10}" destId="{D033B55C-700D-42B6-8D2C-FE10A739F401}" srcOrd="7" destOrd="0" presId="urn:microsoft.com/office/officeart/2005/8/layout/vList3#1"/>
    <dgm:cxn modelId="{99CC899A-C974-4B6A-8DD1-8F6DC3974081}" type="presParOf" srcId="{D78E02FF-2F91-4062-91F8-FDC299CC5A10}" destId="{27D3FE24-71DF-4875-923F-8726568499D1}" srcOrd="8" destOrd="0" presId="urn:microsoft.com/office/officeart/2005/8/layout/vList3#1"/>
    <dgm:cxn modelId="{73558F8E-E7E6-4368-B961-BB71908C45AC}" type="presParOf" srcId="{27D3FE24-71DF-4875-923F-8726568499D1}" destId="{80773562-13D3-4785-B78A-DAEC6BA3771C}" srcOrd="0" destOrd="0" presId="urn:microsoft.com/office/officeart/2005/8/layout/vList3#1"/>
    <dgm:cxn modelId="{394CA350-C1E4-402F-BCD4-714151FBEA3C}" type="presParOf" srcId="{27D3FE24-71DF-4875-923F-8726568499D1}" destId="{A79E17FC-B820-4410-9436-EBFE8F005364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C86BD3-1A61-4B84-95AE-DF41E5CE66E5}" type="doc">
      <dgm:prSet loTypeId="urn:microsoft.com/office/officeart/2005/8/layout/pList2#1" loCatId="list" qsTypeId="urn:microsoft.com/office/officeart/2005/8/quickstyle/simple2" qsCatId="simple" csTypeId="urn:microsoft.com/office/officeart/2005/8/colors/colorful2" csCatId="colorful" phldr="1"/>
      <dgm:spPr/>
    </dgm:pt>
    <dgm:pt modelId="{95AF563F-64F5-4C39-A4D7-72E95AEB5B10}">
      <dgm:prSet phldrT="[Текст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endParaRPr lang="ru-RU" sz="1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4EBD97A0-E505-4A09-AA58-2EA21F0B0887}" type="parTrans" cxnId="{64BF3768-2A7D-4DB5-A1D7-993C71DCB491}">
      <dgm:prSet/>
      <dgm:spPr/>
      <dgm:t>
        <a:bodyPr/>
        <a:lstStyle/>
        <a:p>
          <a:endParaRPr lang="ru-RU"/>
        </a:p>
      </dgm:t>
    </dgm:pt>
    <dgm:pt modelId="{CE7FE71E-EFB3-4BF3-8106-B270E7986455}" type="sibTrans" cxnId="{64BF3768-2A7D-4DB5-A1D7-993C71DCB491}">
      <dgm:prSet/>
      <dgm:spPr/>
      <dgm:t>
        <a:bodyPr/>
        <a:lstStyle/>
        <a:p>
          <a:endParaRPr lang="ru-RU"/>
        </a:p>
      </dgm:t>
    </dgm:pt>
    <dgm:pt modelId="{CA3BEC29-229F-4B60-95D7-B65F1524E137}">
      <dgm:prSet phldrT="[Текст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A2F19B71-6F7C-41E4-9E8A-5A8A6C5DEA7E}" type="parTrans" cxnId="{C98835D5-3F83-44DA-8242-E22431400DBB}">
      <dgm:prSet/>
      <dgm:spPr/>
      <dgm:t>
        <a:bodyPr/>
        <a:lstStyle/>
        <a:p>
          <a:endParaRPr lang="ru-RU"/>
        </a:p>
      </dgm:t>
    </dgm:pt>
    <dgm:pt modelId="{ECA09535-68EE-4143-8061-6212ECF0E554}" type="sibTrans" cxnId="{C98835D5-3F83-44DA-8242-E22431400DBB}">
      <dgm:prSet/>
      <dgm:spPr/>
      <dgm:t>
        <a:bodyPr/>
        <a:lstStyle/>
        <a:p>
          <a:endParaRPr lang="ru-RU"/>
        </a:p>
      </dgm:t>
    </dgm:pt>
    <dgm:pt modelId="{9C2E5204-2E25-4970-812B-B41E033B17D8}">
      <dgm:prSet phldrT="[Текст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57137BD8-9570-4628-A155-8A711DA89403}" type="sibTrans" cxnId="{6B2E70D6-A810-46C5-815B-742CA4007C47}">
      <dgm:prSet/>
      <dgm:spPr/>
      <dgm:t>
        <a:bodyPr/>
        <a:lstStyle/>
        <a:p>
          <a:endParaRPr lang="ru-RU"/>
        </a:p>
      </dgm:t>
    </dgm:pt>
    <dgm:pt modelId="{5FD81602-582D-411C-A823-61DDF25C8345}" type="parTrans" cxnId="{6B2E70D6-A810-46C5-815B-742CA4007C47}">
      <dgm:prSet/>
      <dgm:spPr/>
      <dgm:t>
        <a:bodyPr/>
        <a:lstStyle/>
        <a:p>
          <a:endParaRPr lang="ru-RU"/>
        </a:p>
      </dgm:t>
    </dgm:pt>
    <dgm:pt modelId="{02C15193-C7DB-4C67-B60B-FCB2408F6CCC}" type="pres">
      <dgm:prSet presAssocID="{33C86BD3-1A61-4B84-95AE-DF41E5CE66E5}" presName="Name0" presStyleCnt="0">
        <dgm:presLayoutVars>
          <dgm:dir/>
          <dgm:resizeHandles val="exact"/>
        </dgm:presLayoutVars>
      </dgm:prSet>
      <dgm:spPr/>
    </dgm:pt>
    <dgm:pt modelId="{F40180F2-8AF7-4EBC-A3A3-C3B4B8C27C67}" type="pres">
      <dgm:prSet presAssocID="{33C86BD3-1A61-4B84-95AE-DF41E5CE66E5}" presName="bkgdShp" presStyleLbl="alignAccFollowNode1" presStyleIdx="0" presStyleCnt="1" custScaleY="78397" custLinFactNeighborX="123" custLinFactNeighborY="1398"/>
      <dgm:spPr>
        <a:solidFill>
          <a:schemeClr val="accent5">
            <a:lumMod val="20000"/>
            <a:lumOff val="80000"/>
            <a:alpha val="90000"/>
          </a:schemeClr>
        </a:solidFill>
      </dgm:spPr>
    </dgm:pt>
    <dgm:pt modelId="{DED987CB-494C-4BE9-98D2-B2AE6A7F1015}" type="pres">
      <dgm:prSet presAssocID="{33C86BD3-1A61-4B84-95AE-DF41E5CE66E5}" presName="linComp" presStyleCnt="0"/>
      <dgm:spPr/>
    </dgm:pt>
    <dgm:pt modelId="{B059016C-7738-4BCA-A834-1458E061A005}" type="pres">
      <dgm:prSet presAssocID="{95AF563F-64F5-4C39-A4D7-72E95AEB5B10}" presName="compNode" presStyleCnt="0"/>
      <dgm:spPr/>
    </dgm:pt>
    <dgm:pt modelId="{EA89ED53-525A-4F77-84A3-170C75BD3985}" type="pres">
      <dgm:prSet presAssocID="{95AF563F-64F5-4C39-A4D7-72E95AEB5B10}" presName="node" presStyleLbl="node1" presStyleIdx="0" presStyleCnt="3" custScaleX="130550" custLinFactNeighborX="416" custLinFactNeighborY="29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E96B39-6847-4B3D-A6C8-95907BB6104E}" type="pres">
      <dgm:prSet presAssocID="{95AF563F-64F5-4C39-A4D7-72E95AEB5B10}" presName="invisiNode" presStyleLbl="node1" presStyleIdx="0" presStyleCnt="3"/>
      <dgm:spPr/>
    </dgm:pt>
    <dgm:pt modelId="{352EBAB7-8DCE-430B-9BBA-F88AF36A23EC}" type="pres">
      <dgm:prSet presAssocID="{95AF563F-64F5-4C39-A4D7-72E95AEB5B10}" presName="imagNode" presStyleLbl="fgImgPlace1" presStyleIdx="0" presStyleCnt="3" custScaleX="110896" custScaleY="8692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94119B7-C8B4-498E-8C35-FC01ADF32193}" type="pres">
      <dgm:prSet presAssocID="{CE7FE71E-EFB3-4BF3-8106-B270E798645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BA24C89-BB00-439D-8A22-8B548E3D9908}" type="pres">
      <dgm:prSet presAssocID="{9C2E5204-2E25-4970-812B-B41E033B17D8}" presName="compNode" presStyleCnt="0"/>
      <dgm:spPr/>
    </dgm:pt>
    <dgm:pt modelId="{E454B03E-B18A-49BB-89A2-B15AE453A85D}" type="pres">
      <dgm:prSet presAssocID="{9C2E5204-2E25-4970-812B-B41E033B17D8}" presName="node" presStyleLbl="node1" presStyleIdx="1" presStyleCnt="3" custScaleX="121831" custLinFactNeighborX="416" custLinFactNeighborY="29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30A501-658A-44F4-9EB6-9260625ABBEE}" type="pres">
      <dgm:prSet presAssocID="{9C2E5204-2E25-4970-812B-B41E033B17D8}" presName="invisiNode" presStyleLbl="node1" presStyleIdx="1" presStyleCnt="3"/>
      <dgm:spPr/>
    </dgm:pt>
    <dgm:pt modelId="{69EE30EC-EF85-4C3A-A0C4-0A174BF4E07F}" type="pres">
      <dgm:prSet presAssocID="{9C2E5204-2E25-4970-812B-B41E033B17D8}" presName="imagNode" presStyleLbl="fgImgPlace1" presStyleIdx="1" presStyleCnt="3" custScaleX="110766" custScaleY="8692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3F62EDA-CB67-4040-B7F4-4C8C2F3A7618}" type="pres">
      <dgm:prSet presAssocID="{57137BD8-9570-4628-A155-8A711DA8940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B4D4248-BA25-4914-95C6-E84230CBCB20}" type="pres">
      <dgm:prSet presAssocID="{CA3BEC29-229F-4B60-95D7-B65F1524E137}" presName="compNode" presStyleCnt="0"/>
      <dgm:spPr/>
    </dgm:pt>
    <dgm:pt modelId="{C544B148-22F9-41CE-AF2B-A3C0D9B43AEF}" type="pres">
      <dgm:prSet presAssocID="{CA3BEC29-229F-4B60-95D7-B65F1524E137}" presName="node" presStyleLbl="node1" presStyleIdx="2" presStyleCnt="3" custScaleX="1198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BCDF5A-D44E-4618-8A88-2F1FE4EE3ACB}" type="pres">
      <dgm:prSet presAssocID="{CA3BEC29-229F-4B60-95D7-B65F1524E137}" presName="invisiNode" presStyleLbl="node1" presStyleIdx="2" presStyleCnt="3"/>
      <dgm:spPr/>
    </dgm:pt>
    <dgm:pt modelId="{001C14F0-DE75-478C-B571-7AD556A82E64}" type="pres">
      <dgm:prSet presAssocID="{CA3BEC29-229F-4B60-95D7-B65F1524E137}" presName="imagNode" presStyleLbl="fgImgPlace1" presStyleIdx="2" presStyleCnt="3" custScaleX="109502" custScaleY="83414" custLinFactNeighborX="3044" custLinFactNeighborY="175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64BF3768-2A7D-4DB5-A1D7-993C71DCB491}" srcId="{33C86BD3-1A61-4B84-95AE-DF41E5CE66E5}" destId="{95AF563F-64F5-4C39-A4D7-72E95AEB5B10}" srcOrd="0" destOrd="0" parTransId="{4EBD97A0-E505-4A09-AA58-2EA21F0B0887}" sibTransId="{CE7FE71E-EFB3-4BF3-8106-B270E7986455}"/>
    <dgm:cxn modelId="{60544B19-5377-46CE-9556-3AD58B6C9942}" type="presOf" srcId="{95AF563F-64F5-4C39-A4D7-72E95AEB5B10}" destId="{EA89ED53-525A-4F77-84A3-170C75BD3985}" srcOrd="0" destOrd="0" presId="urn:microsoft.com/office/officeart/2005/8/layout/pList2#1"/>
    <dgm:cxn modelId="{6B2E70D6-A810-46C5-815B-742CA4007C47}" srcId="{33C86BD3-1A61-4B84-95AE-DF41E5CE66E5}" destId="{9C2E5204-2E25-4970-812B-B41E033B17D8}" srcOrd="1" destOrd="0" parTransId="{5FD81602-582D-411C-A823-61DDF25C8345}" sibTransId="{57137BD8-9570-4628-A155-8A711DA89403}"/>
    <dgm:cxn modelId="{A29CFE4B-54A0-4081-8B42-57A58C21C926}" type="presOf" srcId="{57137BD8-9570-4628-A155-8A711DA89403}" destId="{C3F62EDA-CB67-4040-B7F4-4C8C2F3A7618}" srcOrd="0" destOrd="0" presId="urn:microsoft.com/office/officeart/2005/8/layout/pList2#1"/>
    <dgm:cxn modelId="{9FC5C928-7A44-4ABB-99BA-349B925FDE21}" type="presOf" srcId="{33C86BD3-1A61-4B84-95AE-DF41E5CE66E5}" destId="{02C15193-C7DB-4C67-B60B-FCB2408F6CCC}" srcOrd="0" destOrd="0" presId="urn:microsoft.com/office/officeart/2005/8/layout/pList2#1"/>
    <dgm:cxn modelId="{468CFA60-48EC-49A4-9A6B-C2301DA41B99}" type="presOf" srcId="{CE7FE71E-EFB3-4BF3-8106-B270E7986455}" destId="{994119B7-C8B4-498E-8C35-FC01ADF32193}" srcOrd="0" destOrd="0" presId="urn:microsoft.com/office/officeart/2005/8/layout/pList2#1"/>
    <dgm:cxn modelId="{ED00D4F2-C33F-46C1-B930-BCA828C64490}" type="presOf" srcId="{CA3BEC29-229F-4B60-95D7-B65F1524E137}" destId="{C544B148-22F9-41CE-AF2B-A3C0D9B43AEF}" srcOrd="0" destOrd="0" presId="urn:microsoft.com/office/officeart/2005/8/layout/pList2#1"/>
    <dgm:cxn modelId="{C98835D5-3F83-44DA-8242-E22431400DBB}" srcId="{33C86BD3-1A61-4B84-95AE-DF41E5CE66E5}" destId="{CA3BEC29-229F-4B60-95D7-B65F1524E137}" srcOrd="2" destOrd="0" parTransId="{A2F19B71-6F7C-41E4-9E8A-5A8A6C5DEA7E}" sibTransId="{ECA09535-68EE-4143-8061-6212ECF0E554}"/>
    <dgm:cxn modelId="{83578F4E-F2E7-415E-9E47-82F7CA1A6499}" type="presOf" srcId="{9C2E5204-2E25-4970-812B-B41E033B17D8}" destId="{E454B03E-B18A-49BB-89A2-B15AE453A85D}" srcOrd="0" destOrd="0" presId="urn:microsoft.com/office/officeart/2005/8/layout/pList2#1"/>
    <dgm:cxn modelId="{7B4D0D5F-FA33-4019-B776-113DC3A195E0}" type="presParOf" srcId="{02C15193-C7DB-4C67-B60B-FCB2408F6CCC}" destId="{F40180F2-8AF7-4EBC-A3A3-C3B4B8C27C67}" srcOrd="0" destOrd="0" presId="urn:microsoft.com/office/officeart/2005/8/layout/pList2#1"/>
    <dgm:cxn modelId="{3256F860-B8FF-4E8A-948A-619D662C7AB2}" type="presParOf" srcId="{02C15193-C7DB-4C67-B60B-FCB2408F6CCC}" destId="{DED987CB-494C-4BE9-98D2-B2AE6A7F1015}" srcOrd="1" destOrd="0" presId="urn:microsoft.com/office/officeart/2005/8/layout/pList2#1"/>
    <dgm:cxn modelId="{645E1234-666F-4A1E-A733-A7A95A2C590C}" type="presParOf" srcId="{DED987CB-494C-4BE9-98D2-B2AE6A7F1015}" destId="{B059016C-7738-4BCA-A834-1458E061A005}" srcOrd="0" destOrd="0" presId="urn:microsoft.com/office/officeart/2005/8/layout/pList2#1"/>
    <dgm:cxn modelId="{5F2E0669-D473-41C6-A802-BF1D99E126C0}" type="presParOf" srcId="{B059016C-7738-4BCA-A834-1458E061A005}" destId="{EA89ED53-525A-4F77-84A3-170C75BD3985}" srcOrd="0" destOrd="0" presId="urn:microsoft.com/office/officeart/2005/8/layout/pList2#1"/>
    <dgm:cxn modelId="{4D018617-4098-4E8B-B9CD-744C0BC17EDA}" type="presParOf" srcId="{B059016C-7738-4BCA-A834-1458E061A005}" destId="{6CE96B39-6847-4B3D-A6C8-95907BB6104E}" srcOrd="1" destOrd="0" presId="urn:microsoft.com/office/officeart/2005/8/layout/pList2#1"/>
    <dgm:cxn modelId="{8ABF8C54-254D-476F-BAE1-C537A5309877}" type="presParOf" srcId="{B059016C-7738-4BCA-A834-1458E061A005}" destId="{352EBAB7-8DCE-430B-9BBA-F88AF36A23EC}" srcOrd="2" destOrd="0" presId="urn:microsoft.com/office/officeart/2005/8/layout/pList2#1"/>
    <dgm:cxn modelId="{DFDE232E-72F6-4F7F-A5D3-D83F9C9E0BE1}" type="presParOf" srcId="{DED987CB-494C-4BE9-98D2-B2AE6A7F1015}" destId="{994119B7-C8B4-498E-8C35-FC01ADF32193}" srcOrd="1" destOrd="0" presId="urn:microsoft.com/office/officeart/2005/8/layout/pList2#1"/>
    <dgm:cxn modelId="{1A93F765-B8AB-4684-94DC-B33B1F107955}" type="presParOf" srcId="{DED987CB-494C-4BE9-98D2-B2AE6A7F1015}" destId="{1BA24C89-BB00-439D-8A22-8B548E3D9908}" srcOrd="2" destOrd="0" presId="urn:microsoft.com/office/officeart/2005/8/layout/pList2#1"/>
    <dgm:cxn modelId="{5E2BC632-D148-4A48-B4A9-AC39F5ECC14B}" type="presParOf" srcId="{1BA24C89-BB00-439D-8A22-8B548E3D9908}" destId="{E454B03E-B18A-49BB-89A2-B15AE453A85D}" srcOrd="0" destOrd="0" presId="urn:microsoft.com/office/officeart/2005/8/layout/pList2#1"/>
    <dgm:cxn modelId="{2A9365E8-40BF-408B-8EBE-A43DFB4AB45D}" type="presParOf" srcId="{1BA24C89-BB00-439D-8A22-8B548E3D9908}" destId="{1930A501-658A-44F4-9EB6-9260625ABBEE}" srcOrd="1" destOrd="0" presId="urn:microsoft.com/office/officeart/2005/8/layout/pList2#1"/>
    <dgm:cxn modelId="{C48C3FD9-F038-4BAF-877C-A87BDAB74743}" type="presParOf" srcId="{1BA24C89-BB00-439D-8A22-8B548E3D9908}" destId="{69EE30EC-EF85-4C3A-A0C4-0A174BF4E07F}" srcOrd="2" destOrd="0" presId="urn:microsoft.com/office/officeart/2005/8/layout/pList2#1"/>
    <dgm:cxn modelId="{3C2E7591-6F6A-4DC8-8818-45928527C21B}" type="presParOf" srcId="{DED987CB-494C-4BE9-98D2-B2AE6A7F1015}" destId="{C3F62EDA-CB67-4040-B7F4-4C8C2F3A7618}" srcOrd="3" destOrd="0" presId="urn:microsoft.com/office/officeart/2005/8/layout/pList2#1"/>
    <dgm:cxn modelId="{8829B386-1243-405F-ADF9-8163CCF7CC1B}" type="presParOf" srcId="{DED987CB-494C-4BE9-98D2-B2AE6A7F1015}" destId="{3B4D4248-BA25-4914-95C6-E84230CBCB20}" srcOrd="4" destOrd="0" presId="urn:microsoft.com/office/officeart/2005/8/layout/pList2#1"/>
    <dgm:cxn modelId="{CCD8EDB1-C900-4BBD-92C7-3C970FF5DF4C}" type="presParOf" srcId="{3B4D4248-BA25-4914-95C6-E84230CBCB20}" destId="{C544B148-22F9-41CE-AF2B-A3C0D9B43AEF}" srcOrd="0" destOrd="0" presId="urn:microsoft.com/office/officeart/2005/8/layout/pList2#1"/>
    <dgm:cxn modelId="{71FB700F-899E-4F37-9AF5-6436023B8362}" type="presParOf" srcId="{3B4D4248-BA25-4914-95C6-E84230CBCB20}" destId="{7CBCDF5A-D44E-4618-8A88-2F1FE4EE3ACB}" srcOrd="1" destOrd="0" presId="urn:microsoft.com/office/officeart/2005/8/layout/pList2#1"/>
    <dgm:cxn modelId="{3071C4C0-770D-4C95-8A1D-4A8CB50A1E6A}" type="presParOf" srcId="{3B4D4248-BA25-4914-95C6-E84230CBCB20}" destId="{001C14F0-DE75-478C-B571-7AD556A82E64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FE33B55-3179-4919-BAE5-A04F65C82AD8}" type="doc">
      <dgm:prSet loTypeId="urn:microsoft.com/office/officeart/2005/8/layout/target3" loCatId="relationship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A5E51B8-0430-4502-A0D2-8B19DACEE044}">
      <dgm:prSet/>
      <dgm:spPr/>
      <dgm:t>
        <a:bodyPr/>
        <a:lstStyle/>
        <a:p>
          <a:pPr rtl="0"/>
          <a:r>
            <a:rPr lang="ru-RU" dirty="0" smtClean="0"/>
            <a:t>оказание детям и их законным представителям, а также иным членам семьи психолого-педагогической, правовой и иной помощи, направленной на обеспечение нормального воспитания и развития детей в замещающей семье; реализация индивидуальных программ сопровождения;</a:t>
          </a:r>
          <a:endParaRPr lang="ru-RU" dirty="0"/>
        </a:p>
      </dgm:t>
    </dgm:pt>
    <dgm:pt modelId="{F55B35BE-5A87-4878-A5F4-40BA8FB423FD}" type="parTrans" cxnId="{D181FF21-22F6-4C90-8C02-C4B4EA5B3186}">
      <dgm:prSet/>
      <dgm:spPr/>
      <dgm:t>
        <a:bodyPr/>
        <a:lstStyle/>
        <a:p>
          <a:endParaRPr lang="ru-RU"/>
        </a:p>
      </dgm:t>
    </dgm:pt>
    <dgm:pt modelId="{E357B73A-DB6A-485B-8B0C-E222458D4EE5}" type="sibTrans" cxnId="{D181FF21-22F6-4C90-8C02-C4B4EA5B3186}">
      <dgm:prSet/>
      <dgm:spPr/>
      <dgm:t>
        <a:bodyPr/>
        <a:lstStyle/>
        <a:p>
          <a:endParaRPr lang="ru-RU"/>
        </a:p>
      </dgm:t>
    </dgm:pt>
    <dgm:pt modelId="{3B5A2A82-17D4-4426-88EE-7DD14B912A98}">
      <dgm:prSet/>
      <dgm:spPr/>
      <dgm:t>
        <a:bodyPr/>
        <a:lstStyle/>
        <a:p>
          <a:pPr rtl="0"/>
          <a:r>
            <a:rPr lang="ru-RU" dirty="0" smtClean="0"/>
            <a:t>организация и проведение обучающих конференций, семинаров, тренингов для замещающих семей;</a:t>
          </a:r>
          <a:endParaRPr lang="ru-RU" dirty="0"/>
        </a:p>
      </dgm:t>
    </dgm:pt>
    <dgm:pt modelId="{6106DA1C-2729-498B-BF9D-2DF3F66A65D2}" type="parTrans" cxnId="{9395E5E1-56E9-4506-85E5-A78372BDC992}">
      <dgm:prSet/>
      <dgm:spPr/>
      <dgm:t>
        <a:bodyPr/>
        <a:lstStyle/>
        <a:p>
          <a:endParaRPr lang="ru-RU"/>
        </a:p>
      </dgm:t>
    </dgm:pt>
    <dgm:pt modelId="{8BFD57F9-AD45-495B-B877-A9D8A2690884}" type="sibTrans" cxnId="{9395E5E1-56E9-4506-85E5-A78372BDC992}">
      <dgm:prSet/>
      <dgm:spPr/>
      <dgm:t>
        <a:bodyPr/>
        <a:lstStyle/>
        <a:p>
          <a:endParaRPr lang="ru-RU"/>
        </a:p>
      </dgm:t>
    </dgm:pt>
    <dgm:pt modelId="{4A704A33-FB9C-48EA-9CF5-70FECCD99139}">
      <dgm:prSet/>
      <dgm:spPr/>
      <dgm:t>
        <a:bodyPr/>
        <a:lstStyle/>
        <a:p>
          <a:pPr rtl="0"/>
          <a:r>
            <a:rPr lang="ru-RU" dirty="0" smtClean="0"/>
            <a:t>проведение периодического комплексного психолого-медико-педагогического обследования детей, переданных на воспитание в семьи (ПМПК).</a:t>
          </a:r>
          <a:endParaRPr lang="ru-RU" dirty="0"/>
        </a:p>
      </dgm:t>
    </dgm:pt>
    <dgm:pt modelId="{C1FA4320-BA24-417C-9BEE-B48CA1596E69}" type="parTrans" cxnId="{815A5C7A-B979-42B6-868C-01B7731D3472}">
      <dgm:prSet/>
      <dgm:spPr/>
      <dgm:t>
        <a:bodyPr/>
        <a:lstStyle/>
        <a:p>
          <a:endParaRPr lang="ru-RU"/>
        </a:p>
      </dgm:t>
    </dgm:pt>
    <dgm:pt modelId="{FAEFAEE7-5B22-4B97-B5B2-7755A8164865}" type="sibTrans" cxnId="{815A5C7A-B979-42B6-868C-01B7731D3472}">
      <dgm:prSet/>
      <dgm:spPr/>
      <dgm:t>
        <a:bodyPr/>
        <a:lstStyle/>
        <a:p>
          <a:endParaRPr lang="ru-RU"/>
        </a:p>
      </dgm:t>
    </dgm:pt>
    <dgm:pt modelId="{2EA8B66A-EB25-46A8-9151-D4C52EBE52DB}" type="pres">
      <dgm:prSet presAssocID="{BFE33B55-3179-4919-BAE5-A04F65C82AD8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BC3C77F-26FE-48B5-85BF-1E6609B51E0F}" type="pres">
      <dgm:prSet presAssocID="{3A5E51B8-0430-4502-A0D2-8B19DACEE044}" presName="circle1" presStyleLbl="node1" presStyleIdx="0" presStyleCnt="3"/>
      <dgm:spPr/>
    </dgm:pt>
    <dgm:pt modelId="{3F12A13E-03F1-471B-AC4C-81407077560E}" type="pres">
      <dgm:prSet presAssocID="{3A5E51B8-0430-4502-A0D2-8B19DACEE044}" presName="space" presStyleCnt="0"/>
      <dgm:spPr/>
    </dgm:pt>
    <dgm:pt modelId="{C55D866A-2216-4A5D-A28A-00ECA46DE82A}" type="pres">
      <dgm:prSet presAssocID="{3A5E51B8-0430-4502-A0D2-8B19DACEE044}" presName="rect1" presStyleLbl="alignAcc1" presStyleIdx="0" presStyleCnt="3"/>
      <dgm:spPr/>
      <dgm:t>
        <a:bodyPr/>
        <a:lstStyle/>
        <a:p>
          <a:endParaRPr lang="ru-RU"/>
        </a:p>
      </dgm:t>
    </dgm:pt>
    <dgm:pt modelId="{CDE5B9D9-8FD0-41A6-9A28-17EE8B1F4151}" type="pres">
      <dgm:prSet presAssocID="{3B5A2A82-17D4-4426-88EE-7DD14B912A98}" presName="vertSpace2" presStyleLbl="node1" presStyleIdx="0" presStyleCnt="3"/>
      <dgm:spPr/>
    </dgm:pt>
    <dgm:pt modelId="{B69E04AF-36DB-491E-99C8-D3CD21065C0F}" type="pres">
      <dgm:prSet presAssocID="{3B5A2A82-17D4-4426-88EE-7DD14B912A98}" presName="circle2" presStyleLbl="node1" presStyleIdx="1" presStyleCnt="3"/>
      <dgm:spPr/>
    </dgm:pt>
    <dgm:pt modelId="{B3F594AA-26A5-414D-A209-70CFB3D6E98A}" type="pres">
      <dgm:prSet presAssocID="{3B5A2A82-17D4-4426-88EE-7DD14B912A98}" presName="rect2" presStyleLbl="alignAcc1" presStyleIdx="1" presStyleCnt="3"/>
      <dgm:spPr/>
      <dgm:t>
        <a:bodyPr/>
        <a:lstStyle/>
        <a:p>
          <a:endParaRPr lang="ru-RU"/>
        </a:p>
      </dgm:t>
    </dgm:pt>
    <dgm:pt modelId="{B1ABE52C-9488-4D43-9815-190222543611}" type="pres">
      <dgm:prSet presAssocID="{4A704A33-FB9C-48EA-9CF5-70FECCD99139}" presName="vertSpace3" presStyleLbl="node1" presStyleIdx="1" presStyleCnt="3"/>
      <dgm:spPr/>
    </dgm:pt>
    <dgm:pt modelId="{458CAE4C-1659-4FA1-9C7A-BAAA902B8B8F}" type="pres">
      <dgm:prSet presAssocID="{4A704A33-FB9C-48EA-9CF5-70FECCD99139}" presName="circle3" presStyleLbl="node1" presStyleIdx="2" presStyleCnt="3"/>
      <dgm:spPr/>
    </dgm:pt>
    <dgm:pt modelId="{3E2F72A9-404E-43FB-96FA-1354A1FC464D}" type="pres">
      <dgm:prSet presAssocID="{4A704A33-FB9C-48EA-9CF5-70FECCD99139}" presName="rect3" presStyleLbl="alignAcc1" presStyleIdx="2" presStyleCnt="3"/>
      <dgm:spPr/>
      <dgm:t>
        <a:bodyPr/>
        <a:lstStyle/>
        <a:p>
          <a:endParaRPr lang="ru-RU"/>
        </a:p>
      </dgm:t>
    </dgm:pt>
    <dgm:pt modelId="{75A1F9AC-66AF-4159-B4E9-1FA04AA69DE3}" type="pres">
      <dgm:prSet presAssocID="{3A5E51B8-0430-4502-A0D2-8B19DACEE044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39F9B1-B2FB-4E85-A0A7-BF5F3E0193D5}" type="pres">
      <dgm:prSet presAssocID="{3B5A2A82-17D4-4426-88EE-7DD14B912A98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9EE8F6-4D88-4BFB-A303-88198F964242}" type="pres">
      <dgm:prSet presAssocID="{4A704A33-FB9C-48EA-9CF5-70FECCD99139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181FF21-22F6-4C90-8C02-C4B4EA5B3186}" srcId="{BFE33B55-3179-4919-BAE5-A04F65C82AD8}" destId="{3A5E51B8-0430-4502-A0D2-8B19DACEE044}" srcOrd="0" destOrd="0" parTransId="{F55B35BE-5A87-4878-A5F4-40BA8FB423FD}" sibTransId="{E357B73A-DB6A-485B-8B0C-E222458D4EE5}"/>
    <dgm:cxn modelId="{9395E5E1-56E9-4506-85E5-A78372BDC992}" srcId="{BFE33B55-3179-4919-BAE5-A04F65C82AD8}" destId="{3B5A2A82-17D4-4426-88EE-7DD14B912A98}" srcOrd="1" destOrd="0" parTransId="{6106DA1C-2729-498B-BF9D-2DF3F66A65D2}" sibTransId="{8BFD57F9-AD45-495B-B877-A9D8A2690884}"/>
    <dgm:cxn modelId="{4F268FFF-32AC-4341-9AA6-A27A3CDD70FC}" type="presOf" srcId="{4A704A33-FB9C-48EA-9CF5-70FECCD99139}" destId="{3E2F72A9-404E-43FB-96FA-1354A1FC464D}" srcOrd="0" destOrd="0" presId="urn:microsoft.com/office/officeart/2005/8/layout/target3"/>
    <dgm:cxn modelId="{3852CA19-AD17-4385-9018-ED424C515389}" type="presOf" srcId="{4A704A33-FB9C-48EA-9CF5-70FECCD99139}" destId="{209EE8F6-4D88-4BFB-A303-88198F964242}" srcOrd="1" destOrd="0" presId="urn:microsoft.com/office/officeart/2005/8/layout/target3"/>
    <dgm:cxn modelId="{6EE4AACB-DC17-4251-A45F-9B092D35A552}" type="presOf" srcId="{3B5A2A82-17D4-4426-88EE-7DD14B912A98}" destId="{B3F594AA-26A5-414D-A209-70CFB3D6E98A}" srcOrd="0" destOrd="0" presId="urn:microsoft.com/office/officeart/2005/8/layout/target3"/>
    <dgm:cxn modelId="{2F51F32E-9DEC-47D5-900D-ECFF78648E0C}" type="presOf" srcId="{3A5E51B8-0430-4502-A0D2-8B19DACEE044}" destId="{75A1F9AC-66AF-4159-B4E9-1FA04AA69DE3}" srcOrd="1" destOrd="0" presId="urn:microsoft.com/office/officeart/2005/8/layout/target3"/>
    <dgm:cxn modelId="{85DA0004-003D-43FB-A05E-B993EFED1CCE}" type="presOf" srcId="{3B5A2A82-17D4-4426-88EE-7DD14B912A98}" destId="{9B39F9B1-B2FB-4E85-A0A7-BF5F3E0193D5}" srcOrd="1" destOrd="0" presId="urn:microsoft.com/office/officeart/2005/8/layout/target3"/>
    <dgm:cxn modelId="{1BAC04FB-60D8-456E-959E-128041D0BD04}" type="presOf" srcId="{3A5E51B8-0430-4502-A0D2-8B19DACEE044}" destId="{C55D866A-2216-4A5D-A28A-00ECA46DE82A}" srcOrd="0" destOrd="0" presId="urn:microsoft.com/office/officeart/2005/8/layout/target3"/>
    <dgm:cxn modelId="{7F6BDCA1-2918-4D65-AF53-8058897646C0}" type="presOf" srcId="{BFE33B55-3179-4919-BAE5-A04F65C82AD8}" destId="{2EA8B66A-EB25-46A8-9151-D4C52EBE52DB}" srcOrd="0" destOrd="0" presId="urn:microsoft.com/office/officeart/2005/8/layout/target3"/>
    <dgm:cxn modelId="{815A5C7A-B979-42B6-868C-01B7731D3472}" srcId="{BFE33B55-3179-4919-BAE5-A04F65C82AD8}" destId="{4A704A33-FB9C-48EA-9CF5-70FECCD99139}" srcOrd="2" destOrd="0" parTransId="{C1FA4320-BA24-417C-9BEE-B48CA1596E69}" sibTransId="{FAEFAEE7-5B22-4B97-B5B2-7755A8164865}"/>
    <dgm:cxn modelId="{A34E24C7-C985-4113-9237-330A1556C763}" type="presParOf" srcId="{2EA8B66A-EB25-46A8-9151-D4C52EBE52DB}" destId="{ABC3C77F-26FE-48B5-85BF-1E6609B51E0F}" srcOrd="0" destOrd="0" presId="urn:microsoft.com/office/officeart/2005/8/layout/target3"/>
    <dgm:cxn modelId="{56A51B96-CA5B-46AB-860A-A29990B269A4}" type="presParOf" srcId="{2EA8B66A-EB25-46A8-9151-D4C52EBE52DB}" destId="{3F12A13E-03F1-471B-AC4C-81407077560E}" srcOrd="1" destOrd="0" presId="urn:microsoft.com/office/officeart/2005/8/layout/target3"/>
    <dgm:cxn modelId="{38927EC7-FB17-4F4B-8030-AF3304381E0B}" type="presParOf" srcId="{2EA8B66A-EB25-46A8-9151-D4C52EBE52DB}" destId="{C55D866A-2216-4A5D-A28A-00ECA46DE82A}" srcOrd="2" destOrd="0" presId="urn:microsoft.com/office/officeart/2005/8/layout/target3"/>
    <dgm:cxn modelId="{B4BF81C8-1809-4B0F-84FC-387764127F39}" type="presParOf" srcId="{2EA8B66A-EB25-46A8-9151-D4C52EBE52DB}" destId="{CDE5B9D9-8FD0-41A6-9A28-17EE8B1F4151}" srcOrd="3" destOrd="0" presId="urn:microsoft.com/office/officeart/2005/8/layout/target3"/>
    <dgm:cxn modelId="{4C40549D-B50C-47BB-B3B1-3A7F7687FDC0}" type="presParOf" srcId="{2EA8B66A-EB25-46A8-9151-D4C52EBE52DB}" destId="{B69E04AF-36DB-491E-99C8-D3CD21065C0F}" srcOrd="4" destOrd="0" presId="urn:microsoft.com/office/officeart/2005/8/layout/target3"/>
    <dgm:cxn modelId="{D51037AB-8A8F-4BC5-B37E-6FC453C473AD}" type="presParOf" srcId="{2EA8B66A-EB25-46A8-9151-D4C52EBE52DB}" destId="{B3F594AA-26A5-414D-A209-70CFB3D6E98A}" srcOrd="5" destOrd="0" presId="urn:microsoft.com/office/officeart/2005/8/layout/target3"/>
    <dgm:cxn modelId="{448F1C12-0423-4FD1-A1D8-AD21C55D6968}" type="presParOf" srcId="{2EA8B66A-EB25-46A8-9151-D4C52EBE52DB}" destId="{B1ABE52C-9488-4D43-9815-190222543611}" srcOrd="6" destOrd="0" presId="urn:microsoft.com/office/officeart/2005/8/layout/target3"/>
    <dgm:cxn modelId="{1EA092D3-A9B9-4630-BD6E-95DCA4D917C0}" type="presParOf" srcId="{2EA8B66A-EB25-46A8-9151-D4C52EBE52DB}" destId="{458CAE4C-1659-4FA1-9C7A-BAAA902B8B8F}" srcOrd="7" destOrd="0" presId="urn:microsoft.com/office/officeart/2005/8/layout/target3"/>
    <dgm:cxn modelId="{8B4C2F2C-5381-47F9-A384-88A7E4805C2F}" type="presParOf" srcId="{2EA8B66A-EB25-46A8-9151-D4C52EBE52DB}" destId="{3E2F72A9-404E-43FB-96FA-1354A1FC464D}" srcOrd="8" destOrd="0" presId="urn:microsoft.com/office/officeart/2005/8/layout/target3"/>
    <dgm:cxn modelId="{F4C6F3BA-FD83-4BF7-A3C0-C5FB6A722142}" type="presParOf" srcId="{2EA8B66A-EB25-46A8-9151-D4C52EBE52DB}" destId="{75A1F9AC-66AF-4159-B4E9-1FA04AA69DE3}" srcOrd="9" destOrd="0" presId="urn:microsoft.com/office/officeart/2005/8/layout/target3"/>
    <dgm:cxn modelId="{D9890B8A-2B4B-4437-B149-0DE84CDF7F37}" type="presParOf" srcId="{2EA8B66A-EB25-46A8-9151-D4C52EBE52DB}" destId="{9B39F9B1-B2FB-4E85-A0A7-BF5F3E0193D5}" srcOrd="10" destOrd="0" presId="urn:microsoft.com/office/officeart/2005/8/layout/target3"/>
    <dgm:cxn modelId="{0C7165D1-127A-471C-8790-9837BD29F7E5}" type="presParOf" srcId="{2EA8B66A-EB25-46A8-9151-D4C52EBE52DB}" destId="{209EE8F6-4D88-4BFB-A303-88198F964242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34DF631-950D-4C8B-967E-7F29F3F7BF12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F89A0FA-8130-42A1-AA12-54DFCCECB328}">
      <dgm:prSet/>
      <dgm:spPr/>
      <dgm:t>
        <a:bodyPr/>
        <a:lstStyle/>
        <a:p>
          <a:pPr rtl="0"/>
          <a:r>
            <a:rPr lang="ru-RU" b="1" dirty="0" smtClean="0">
              <a:solidFill>
                <a:schemeClr val="bg1"/>
              </a:solidFill>
            </a:rPr>
            <a:t>«Внимание, подросток! Взрослеем вместе» - оптимизация взаимоотношений с подростками</a:t>
          </a:r>
          <a:endParaRPr lang="ru-RU" b="1" dirty="0">
            <a:solidFill>
              <a:schemeClr val="bg1"/>
            </a:solidFill>
          </a:endParaRPr>
        </a:p>
      </dgm:t>
    </dgm:pt>
    <dgm:pt modelId="{73C0935B-3640-4AD9-9063-34FDB880A423}" type="parTrans" cxnId="{AC4FE739-3C69-4A3F-8ECA-B4D0F0856E5A}">
      <dgm:prSet/>
      <dgm:spPr/>
      <dgm:t>
        <a:bodyPr/>
        <a:lstStyle/>
        <a:p>
          <a:endParaRPr lang="ru-RU"/>
        </a:p>
      </dgm:t>
    </dgm:pt>
    <dgm:pt modelId="{5D1AEB83-2683-4AF6-908A-CDB81E5F86C6}" type="sibTrans" cxnId="{AC4FE739-3C69-4A3F-8ECA-B4D0F0856E5A}">
      <dgm:prSet/>
      <dgm:spPr/>
      <dgm:t>
        <a:bodyPr/>
        <a:lstStyle/>
        <a:p>
          <a:endParaRPr lang="ru-RU"/>
        </a:p>
      </dgm:t>
    </dgm:pt>
    <dgm:pt modelId="{9FBAB505-8DA6-429E-BC16-87C93D2CEA8F}">
      <dgm:prSet/>
      <dgm:spPr/>
      <dgm:t>
        <a:bodyPr/>
        <a:lstStyle/>
        <a:p>
          <a:pPr rtl="0"/>
          <a:r>
            <a:rPr lang="ru-RU" b="1" dirty="0" smtClean="0">
              <a:solidFill>
                <a:srgbClr val="0070C0"/>
              </a:solidFill>
            </a:rPr>
            <a:t>«Заботливая Альфа» - коррекция отношений  привязанности </a:t>
          </a:r>
          <a:endParaRPr lang="ru-RU" b="1" dirty="0">
            <a:solidFill>
              <a:srgbClr val="0070C0"/>
            </a:solidFill>
          </a:endParaRPr>
        </a:p>
      </dgm:t>
    </dgm:pt>
    <dgm:pt modelId="{7E4FC1AB-3DE8-4FA9-9337-AAD27D5BABB4}" type="parTrans" cxnId="{67B53304-2CDE-4EFF-8AE4-3BEB156E1747}">
      <dgm:prSet/>
      <dgm:spPr/>
      <dgm:t>
        <a:bodyPr/>
        <a:lstStyle/>
        <a:p>
          <a:endParaRPr lang="ru-RU"/>
        </a:p>
      </dgm:t>
    </dgm:pt>
    <dgm:pt modelId="{F2245D94-AD76-4CA0-A24E-DEFFD2980F47}" type="sibTrans" cxnId="{67B53304-2CDE-4EFF-8AE4-3BEB156E1747}">
      <dgm:prSet/>
      <dgm:spPr/>
      <dgm:t>
        <a:bodyPr/>
        <a:lstStyle/>
        <a:p>
          <a:endParaRPr lang="ru-RU"/>
        </a:p>
      </dgm:t>
    </dgm:pt>
    <dgm:pt modelId="{B56B54A2-DC03-48AA-9A60-738ABB0D472F}">
      <dgm:prSet/>
      <dgm:spPr/>
      <dgm:t>
        <a:bodyPr/>
        <a:lstStyle/>
        <a:p>
          <a:pPr rtl="0"/>
          <a:r>
            <a:rPr lang="ru-RU" b="1" dirty="0" smtClean="0">
              <a:solidFill>
                <a:srgbClr val="0070C0"/>
              </a:solidFill>
            </a:rPr>
            <a:t>«Психологический театр» - развитие эмоционального интеллекта подростков </a:t>
          </a:r>
          <a:endParaRPr lang="ru-RU" b="1" dirty="0">
            <a:solidFill>
              <a:srgbClr val="0070C0"/>
            </a:solidFill>
          </a:endParaRPr>
        </a:p>
      </dgm:t>
    </dgm:pt>
    <dgm:pt modelId="{EB162274-6247-4256-81D0-5DA8089D724D}" type="parTrans" cxnId="{54E00D50-4D7E-4564-9C7F-BF6F9D102704}">
      <dgm:prSet/>
      <dgm:spPr/>
      <dgm:t>
        <a:bodyPr/>
        <a:lstStyle/>
        <a:p>
          <a:endParaRPr lang="ru-RU"/>
        </a:p>
      </dgm:t>
    </dgm:pt>
    <dgm:pt modelId="{60E3D8AF-77E6-4621-98E4-1E9C90488997}" type="sibTrans" cxnId="{54E00D50-4D7E-4564-9C7F-BF6F9D102704}">
      <dgm:prSet/>
      <dgm:spPr/>
      <dgm:t>
        <a:bodyPr/>
        <a:lstStyle/>
        <a:p>
          <a:endParaRPr lang="ru-RU"/>
        </a:p>
      </dgm:t>
    </dgm:pt>
    <dgm:pt modelId="{AC75F472-ADE2-421E-93B3-3728FB29342C}">
      <dgm:prSet/>
      <dgm:spPr/>
      <dgm:t>
        <a:bodyPr/>
        <a:lstStyle/>
        <a:p>
          <a:pPr rtl="0"/>
          <a:r>
            <a:rPr lang="ru-RU" b="1" dirty="0" smtClean="0">
              <a:solidFill>
                <a:srgbClr val="0070C0"/>
              </a:solidFill>
            </a:rPr>
            <a:t>«Внутренняя улыбка» - профилактика эмоционального выгорания родителей </a:t>
          </a:r>
          <a:endParaRPr lang="ru-RU" b="1" dirty="0">
            <a:solidFill>
              <a:srgbClr val="0070C0"/>
            </a:solidFill>
          </a:endParaRPr>
        </a:p>
      </dgm:t>
    </dgm:pt>
    <dgm:pt modelId="{342741F5-AAEE-4FF5-8202-0DB3D35AD267}" type="parTrans" cxnId="{B25DBBE4-BD09-49EF-92C6-6D1ECCD5330D}">
      <dgm:prSet/>
      <dgm:spPr/>
      <dgm:t>
        <a:bodyPr/>
        <a:lstStyle/>
        <a:p>
          <a:endParaRPr lang="ru-RU"/>
        </a:p>
      </dgm:t>
    </dgm:pt>
    <dgm:pt modelId="{8F909B57-F7CA-48B1-8AA0-CA42438F8EBF}" type="sibTrans" cxnId="{B25DBBE4-BD09-49EF-92C6-6D1ECCD5330D}">
      <dgm:prSet/>
      <dgm:spPr/>
      <dgm:t>
        <a:bodyPr/>
        <a:lstStyle/>
        <a:p>
          <a:endParaRPr lang="ru-RU"/>
        </a:p>
      </dgm:t>
    </dgm:pt>
    <dgm:pt modelId="{E885F8C3-060F-461F-9B64-065C679B6410}">
      <dgm:prSet/>
      <dgm:spPr/>
      <dgm:t>
        <a:bodyPr/>
        <a:lstStyle/>
        <a:p>
          <a:pPr rtl="0"/>
          <a:r>
            <a:rPr lang="ru-RU" b="1" dirty="0" smtClean="0">
              <a:solidFill>
                <a:srgbClr val="0070C0"/>
              </a:solidFill>
            </a:rPr>
            <a:t>«В путь» - подготовка к экзаменам</a:t>
          </a:r>
          <a:endParaRPr lang="ru-RU" b="1" dirty="0">
            <a:solidFill>
              <a:srgbClr val="0070C0"/>
            </a:solidFill>
          </a:endParaRPr>
        </a:p>
      </dgm:t>
    </dgm:pt>
    <dgm:pt modelId="{C614B65F-65FC-45E7-AE32-B20539BC0D3C}" type="parTrans" cxnId="{F4FC0272-D94E-418C-B62D-823F85D84DA2}">
      <dgm:prSet/>
      <dgm:spPr/>
      <dgm:t>
        <a:bodyPr/>
        <a:lstStyle/>
        <a:p>
          <a:endParaRPr lang="ru-RU"/>
        </a:p>
      </dgm:t>
    </dgm:pt>
    <dgm:pt modelId="{A10F0ECC-2FA4-4236-8433-CB01239E2BC0}" type="sibTrans" cxnId="{F4FC0272-D94E-418C-B62D-823F85D84DA2}">
      <dgm:prSet/>
      <dgm:spPr/>
      <dgm:t>
        <a:bodyPr/>
        <a:lstStyle/>
        <a:p>
          <a:endParaRPr lang="ru-RU"/>
        </a:p>
      </dgm:t>
    </dgm:pt>
    <dgm:pt modelId="{9794A40F-BBFA-4E15-97A4-D7FC8889040A}" type="pres">
      <dgm:prSet presAssocID="{334DF631-950D-4C8B-967E-7F29F3F7BF1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9CAD598-10D3-4856-B9AF-71A4F54782EA}" type="pres">
      <dgm:prSet presAssocID="{FF89A0FA-8130-42A1-AA12-54DFCCECB328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1DACF5-663D-4A47-9070-CC5DBE045930}" type="pres">
      <dgm:prSet presAssocID="{5D1AEB83-2683-4AF6-908A-CDB81E5F86C6}" presName="spacer" presStyleCnt="0"/>
      <dgm:spPr/>
    </dgm:pt>
    <dgm:pt modelId="{4115A025-AA89-40F6-8FAE-1C7DE53033D0}" type="pres">
      <dgm:prSet presAssocID="{9FBAB505-8DA6-429E-BC16-87C93D2CEA8F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0283F0-0A51-44C0-B5AF-2BB50388BFFF}" type="pres">
      <dgm:prSet presAssocID="{F2245D94-AD76-4CA0-A24E-DEFFD2980F47}" presName="spacer" presStyleCnt="0"/>
      <dgm:spPr/>
    </dgm:pt>
    <dgm:pt modelId="{70C57965-8731-4DF8-B5CE-65A187CB5FA7}" type="pres">
      <dgm:prSet presAssocID="{B56B54A2-DC03-48AA-9A60-738ABB0D472F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CE9C20-3FC2-41CB-B97D-616A792F884B}" type="pres">
      <dgm:prSet presAssocID="{60E3D8AF-77E6-4621-98E4-1E9C90488997}" presName="spacer" presStyleCnt="0"/>
      <dgm:spPr/>
    </dgm:pt>
    <dgm:pt modelId="{38725928-4872-4829-A705-875C48D17D64}" type="pres">
      <dgm:prSet presAssocID="{AC75F472-ADE2-421E-93B3-3728FB29342C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6FC0F3-AE10-4081-9F4B-781CD6A49E70}" type="pres">
      <dgm:prSet presAssocID="{8F909B57-F7CA-48B1-8AA0-CA42438F8EBF}" presName="spacer" presStyleCnt="0"/>
      <dgm:spPr/>
    </dgm:pt>
    <dgm:pt modelId="{269BBFE1-7581-401E-9F95-A7093FD28B9A}" type="pres">
      <dgm:prSet presAssocID="{E885F8C3-060F-461F-9B64-065C679B6410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704B862-7498-41C4-84EE-9DA0E8AA6E91}" type="presOf" srcId="{9FBAB505-8DA6-429E-BC16-87C93D2CEA8F}" destId="{4115A025-AA89-40F6-8FAE-1C7DE53033D0}" srcOrd="0" destOrd="0" presId="urn:microsoft.com/office/officeart/2005/8/layout/vList2"/>
    <dgm:cxn modelId="{718FC5D4-5385-44AC-B0F0-A51FD34503F0}" type="presOf" srcId="{AC75F472-ADE2-421E-93B3-3728FB29342C}" destId="{38725928-4872-4829-A705-875C48D17D64}" srcOrd="0" destOrd="0" presId="urn:microsoft.com/office/officeart/2005/8/layout/vList2"/>
    <dgm:cxn modelId="{D5E51490-20CE-4E07-B948-4A43417EBFA7}" type="presOf" srcId="{FF89A0FA-8130-42A1-AA12-54DFCCECB328}" destId="{59CAD598-10D3-4856-B9AF-71A4F54782EA}" srcOrd="0" destOrd="0" presId="urn:microsoft.com/office/officeart/2005/8/layout/vList2"/>
    <dgm:cxn modelId="{09D8F687-26C9-423E-AB4F-D8B31F71E306}" type="presOf" srcId="{B56B54A2-DC03-48AA-9A60-738ABB0D472F}" destId="{70C57965-8731-4DF8-B5CE-65A187CB5FA7}" srcOrd="0" destOrd="0" presId="urn:microsoft.com/office/officeart/2005/8/layout/vList2"/>
    <dgm:cxn modelId="{B25DBBE4-BD09-49EF-92C6-6D1ECCD5330D}" srcId="{334DF631-950D-4C8B-967E-7F29F3F7BF12}" destId="{AC75F472-ADE2-421E-93B3-3728FB29342C}" srcOrd="3" destOrd="0" parTransId="{342741F5-AAEE-4FF5-8202-0DB3D35AD267}" sibTransId="{8F909B57-F7CA-48B1-8AA0-CA42438F8EBF}"/>
    <dgm:cxn modelId="{510448B7-5049-4E8F-9065-E833D5A95951}" type="presOf" srcId="{334DF631-950D-4C8B-967E-7F29F3F7BF12}" destId="{9794A40F-BBFA-4E15-97A4-D7FC8889040A}" srcOrd="0" destOrd="0" presId="urn:microsoft.com/office/officeart/2005/8/layout/vList2"/>
    <dgm:cxn modelId="{4E66F068-AE62-4DD8-87DB-1AA3879CDA36}" type="presOf" srcId="{E885F8C3-060F-461F-9B64-065C679B6410}" destId="{269BBFE1-7581-401E-9F95-A7093FD28B9A}" srcOrd="0" destOrd="0" presId="urn:microsoft.com/office/officeart/2005/8/layout/vList2"/>
    <dgm:cxn modelId="{67B53304-2CDE-4EFF-8AE4-3BEB156E1747}" srcId="{334DF631-950D-4C8B-967E-7F29F3F7BF12}" destId="{9FBAB505-8DA6-429E-BC16-87C93D2CEA8F}" srcOrd="1" destOrd="0" parTransId="{7E4FC1AB-3DE8-4FA9-9337-AAD27D5BABB4}" sibTransId="{F2245D94-AD76-4CA0-A24E-DEFFD2980F47}"/>
    <dgm:cxn modelId="{54E00D50-4D7E-4564-9C7F-BF6F9D102704}" srcId="{334DF631-950D-4C8B-967E-7F29F3F7BF12}" destId="{B56B54A2-DC03-48AA-9A60-738ABB0D472F}" srcOrd="2" destOrd="0" parTransId="{EB162274-6247-4256-81D0-5DA8089D724D}" sibTransId="{60E3D8AF-77E6-4621-98E4-1E9C90488997}"/>
    <dgm:cxn modelId="{F4FC0272-D94E-418C-B62D-823F85D84DA2}" srcId="{334DF631-950D-4C8B-967E-7F29F3F7BF12}" destId="{E885F8C3-060F-461F-9B64-065C679B6410}" srcOrd="4" destOrd="0" parTransId="{C614B65F-65FC-45E7-AE32-B20539BC0D3C}" sibTransId="{A10F0ECC-2FA4-4236-8433-CB01239E2BC0}"/>
    <dgm:cxn modelId="{AC4FE739-3C69-4A3F-8ECA-B4D0F0856E5A}" srcId="{334DF631-950D-4C8B-967E-7F29F3F7BF12}" destId="{FF89A0FA-8130-42A1-AA12-54DFCCECB328}" srcOrd="0" destOrd="0" parTransId="{73C0935B-3640-4AD9-9063-34FDB880A423}" sibTransId="{5D1AEB83-2683-4AF6-908A-CDB81E5F86C6}"/>
    <dgm:cxn modelId="{B7906BD4-A60C-4183-966C-CACC34DB34F9}" type="presParOf" srcId="{9794A40F-BBFA-4E15-97A4-D7FC8889040A}" destId="{59CAD598-10D3-4856-B9AF-71A4F54782EA}" srcOrd="0" destOrd="0" presId="urn:microsoft.com/office/officeart/2005/8/layout/vList2"/>
    <dgm:cxn modelId="{2E675ADB-170D-4248-99FD-1B6A6C248D76}" type="presParOf" srcId="{9794A40F-BBFA-4E15-97A4-D7FC8889040A}" destId="{A21DACF5-663D-4A47-9070-CC5DBE045930}" srcOrd="1" destOrd="0" presId="urn:microsoft.com/office/officeart/2005/8/layout/vList2"/>
    <dgm:cxn modelId="{3B51CCBB-B93A-4609-A8A7-8616C2E43024}" type="presParOf" srcId="{9794A40F-BBFA-4E15-97A4-D7FC8889040A}" destId="{4115A025-AA89-40F6-8FAE-1C7DE53033D0}" srcOrd="2" destOrd="0" presId="urn:microsoft.com/office/officeart/2005/8/layout/vList2"/>
    <dgm:cxn modelId="{5AB28F7C-10EA-4117-A9CB-EC2A7D8A2190}" type="presParOf" srcId="{9794A40F-BBFA-4E15-97A4-D7FC8889040A}" destId="{780283F0-0A51-44C0-B5AF-2BB50388BFFF}" srcOrd="3" destOrd="0" presId="urn:microsoft.com/office/officeart/2005/8/layout/vList2"/>
    <dgm:cxn modelId="{95C85547-BA56-43AC-AF47-60C9F0E8205B}" type="presParOf" srcId="{9794A40F-BBFA-4E15-97A4-D7FC8889040A}" destId="{70C57965-8731-4DF8-B5CE-65A187CB5FA7}" srcOrd="4" destOrd="0" presId="urn:microsoft.com/office/officeart/2005/8/layout/vList2"/>
    <dgm:cxn modelId="{D431F601-0896-4415-A812-385B8E4016D6}" type="presParOf" srcId="{9794A40F-BBFA-4E15-97A4-D7FC8889040A}" destId="{FCCE9C20-3FC2-41CB-B97D-616A792F884B}" srcOrd="5" destOrd="0" presId="urn:microsoft.com/office/officeart/2005/8/layout/vList2"/>
    <dgm:cxn modelId="{2A9A4A15-371B-4A2B-9D21-50E79E361239}" type="presParOf" srcId="{9794A40F-BBFA-4E15-97A4-D7FC8889040A}" destId="{38725928-4872-4829-A705-875C48D17D64}" srcOrd="6" destOrd="0" presId="urn:microsoft.com/office/officeart/2005/8/layout/vList2"/>
    <dgm:cxn modelId="{D6D7F116-1757-453B-858C-471160837469}" type="presParOf" srcId="{9794A40F-BBFA-4E15-97A4-D7FC8889040A}" destId="{9F6FC0F3-AE10-4081-9F4B-781CD6A49E70}" srcOrd="7" destOrd="0" presId="urn:microsoft.com/office/officeart/2005/8/layout/vList2"/>
    <dgm:cxn modelId="{1B40D19F-FE1D-4DD6-A359-CCA82568E045}" type="presParOf" srcId="{9794A40F-BBFA-4E15-97A4-D7FC8889040A}" destId="{269BBFE1-7581-401E-9F95-A7093FD28B9A}" srcOrd="8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CC5ECA-2B35-4516-A47F-F032352841AC}">
      <dsp:nvSpPr>
        <dsp:cNvPr id="0" name=""/>
        <dsp:cNvSpPr/>
      </dsp:nvSpPr>
      <dsp:spPr>
        <a:xfrm rot="10800000">
          <a:off x="182958" y="0"/>
          <a:ext cx="8107744" cy="769820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9470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Диплом профессионального признания, лидер в номинации «Мы-вместе!» -2016 год</a:t>
          </a:r>
          <a:endParaRPr lang="ru-RU" sz="20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375413" y="0"/>
        <a:ext cx="7915289" cy="769820"/>
      </dsp:txXfrm>
    </dsp:sp>
    <dsp:sp modelId="{5A9A0F5E-F0E1-4125-B0AF-1594B06A480D}">
      <dsp:nvSpPr>
        <dsp:cNvPr id="0" name=""/>
        <dsp:cNvSpPr/>
      </dsp:nvSpPr>
      <dsp:spPr>
        <a:xfrm>
          <a:off x="110953" y="0"/>
          <a:ext cx="769820" cy="76982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CCA6F1-848E-420F-92E8-6B8F70E1D2A9}">
      <dsp:nvSpPr>
        <dsp:cNvPr id="0" name=""/>
        <dsp:cNvSpPr/>
      </dsp:nvSpPr>
      <dsp:spPr>
        <a:xfrm rot="10800000">
          <a:off x="312463" y="1034268"/>
          <a:ext cx="8017178" cy="769820"/>
        </a:xfrm>
        <a:prstGeom prst="homePlate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9470" tIns="68580" rIns="128016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Диплом за многолетнее  лидерство в конкурсах «Города для детей», 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конкурс "Дети разные важны!" - 2015 год </a:t>
          </a:r>
          <a:br>
            <a:rPr lang="ru-RU" sz="18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</a:b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504918" y="1034268"/>
        <a:ext cx="7824723" cy="769820"/>
      </dsp:txXfrm>
    </dsp:sp>
    <dsp:sp modelId="{7F69E0FF-59B3-442E-8D48-AD3DB5D5B7AA}">
      <dsp:nvSpPr>
        <dsp:cNvPr id="0" name=""/>
        <dsp:cNvSpPr/>
      </dsp:nvSpPr>
      <dsp:spPr>
        <a:xfrm>
          <a:off x="222246" y="1034260"/>
          <a:ext cx="769820" cy="769820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AA5AF8-8B54-4147-8E89-0292205D0B2B}">
      <dsp:nvSpPr>
        <dsp:cNvPr id="0" name=""/>
        <dsp:cNvSpPr/>
      </dsp:nvSpPr>
      <dsp:spPr>
        <a:xfrm rot="10800000">
          <a:off x="312463" y="1987104"/>
          <a:ext cx="8017178" cy="769820"/>
        </a:xfrm>
        <a:prstGeom prst="homePlate">
          <a:avLst/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9470" tIns="68580" rIns="128016" bIns="68580" numCol="1" spcCol="1270" anchor="ctr" anchorCtr="0">
          <a:noAutofit/>
        </a:bodyPr>
        <a:lstStyle/>
        <a:p>
          <a:pPr lvl="0" algn="ctr" defTabSz="8001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II </a:t>
          </a:r>
          <a:r>
            <a:rPr lang="ru-RU" sz="18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место – </a:t>
          </a:r>
        </a:p>
        <a:p>
          <a:pPr lvl="0" algn="ctr" defTabSz="8001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конкурс «Ребенок должен жить в семье!» - 2013 год 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504918" y="1987104"/>
        <a:ext cx="7824723" cy="769820"/>
      </dsp:txXfrm>
    </dsp:sp>
    <dsp:sp modelId="{08D3CB16-72D0-4AE6-A747-B89F73F5B76E}">
      <dsp:nvSpPr>
        <dsp:cNvPr id="0" name=""/>
        <dsp:cNvSpPr/>
      </dsp:nvSpPr>
      <dsp:spPr>
        <a:xfrm>
          <a:off x="291161" y="1960237"/>
          <a:ext cx="769820" cy="769820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63F887-6135-4F63-8B44-7B00294A946C}">
      <dsp:nvSpPr>
        <dsp:cNvPr id="0" name=""/>
        <dsp:cNvSpPr/>
      </dsp:nvSpPr>
      <dsp:spPr>
        <a:xfrm rot="10800000">
          <a:off x="312463" y="2947903"/>
          <a:ext cx="8017178" cy="769820"/>
        </a:xfrm>
        <a:prstGeom prst="homePlate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9470" tIns="68580" rIns="128016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II </a:t>
          </a:r>
          <a:r>
            <a:rPr lang="ru-RU" sz="18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место – 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конкурс «Город без сирот» - 2012 год</a:t>
          </a:r>
          <a:r>
            <a:rPr lang="ru-RU" sz="18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18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504918" y="2947903"/>
        <a:ext cx="7824723" cy="769820"/>
      </dsp:txXfrm>
    </dsp:sp>
    <dsp:sp modelId="{099B701B-629A-4664-A951-F9ACE95B0C25}">
      <dsp:nvSpPr>
        <dsp:cNvPr id="0" name=""/>
        <dsp:cNvSpPr/>
      </dsp:nvSpPr>
      <dsp:spPr>
        <a:xfrm>
          <a:off x="291161" y="2977776"/>
          <a:ext cx="898904" cy="785732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9E17FC-B820-4410-9436-EBFE8F005364}">
      <dsp:nvSpPr>
        <dsp:cNvPr id="0" name=""/>
        <dsp:cNvSpPr/>
      </dsp:nvSpPr>
      <dsp:spPr>
        <a:xfrm rot="10800000">
          <a:off x="312463" y="4016525"/>
          <a:ext cx="8017178" cy="769820"/>
        </a:xfrm>
        <a:prstGeom prst="homePlate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9470" tIns="68580" rIns="128016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III </a:t>
          </a:r>
          <a:r>
            <a:rPr lang="ru-RU" sz="18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место – 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конкурс «Город без жестокости к детям» - 2010 год </a:t>
          </a:r>
          <a:endParaRPr lang="ru-RU" sz="18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504918" y="4016525"/>
        <a:ext cx="7824723" cy="769820"/>
      </dsp:txXfrm>
    </dsp:sp>
    <dsp:sp modelId="{80773562-13D3-4785-B78A-DAEC6BA3771C}">
      <dsp:nvSpPr>
        <dsp:cNvPr id="0" name=""/>
        <dsp:cNvSpPr/>
      </dsp:nvSpPr>
      <dsp:spPr>
        <a:xfrm>
          <a:off x="222246" y="4016525"/>
          <a:ext cx="769820" cy="769820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0180F2-8AF7-4EBC-A3A3-C3B4B8C27C67}">
      <dsp:nvSpPr>
        <dsp:cNvPr id="0" name=""/>
        <dsp:cNvSpPr/>
      </dsp:nvSpPr>
      <dsp:spPr>
        <a:xfrm>
          <a:off x="0" y="298055"/>
          <a:ext cx="8401080" cy="1915379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2EBAB7-8DCE-430B-9BBA-F88AF36A23EC}">
      <dsp:nvSpPr>
        <dsp:cNvPr id="0" name=""/>
        <dsp:cNvSpPr/>
      </dsp:nvSpPr>
      <dsp:spPr>
        <a:xfrm>
          <a:off x="450869" y="442914"/>
          <a:ext cx="2232129" cy="155735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A89ED53-525A-4F77-84A3-170C75BD3985}">
      <dsp:nvSpPr>
        <dsp:cNvPr id="0" name=""/>
        <dsp:cNvSpPr/>
      </dsp:nvSpPr>
      <dsp:spPr>
        <a:xfrm rot="10800000">
          <a:off x="261443" y="2443179"/>
          <a:ext cx="2627727" cy="2986108"/>
        </a:xfrm>
        <a:prstGeom prst="round2SameRect">
          <a:avLst>
            <a:gd name="adj1" fmla="val 10500"/>
            <a:gd name="adj2" fmla="val 0"/>
          </a:avLst>
        </a:prstGeom>
        <a:solidFill>
          <a:schemeClr val="accent6">
            <a:lumMod val="40000"/>
            <a:lumOff val="6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1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 rot="10800000">
        <a:off x="342255" y="2443179"/>
        <a:ext cx="2466103" cy="2905296"/>
      </dsp:txXfrm>
    </dsp:sp>
    <dsp:sp modelId="{69EE30EC-EF85-4C3A-A0C4-0A174BF4E07F}">
      <dsp:nvSpPr>
        <dsp:cNvPr id="0" name=""/>
        <dsp:cNvSpPr/>
      </dsp:nvSpPr>
      <dsp:spPr>
        <a:xfrm>
          <a:off x="3193438" y="442914"/>
          <a:ext cx="2229512" cy="155735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454B03E-B18A-49BB-89A2-B15AE453A85D}">
      <dsp:nvSpPr>
        <dsp:cNvPr id="0" name=""/>
        <dsp:cNvSpPr/>
      </dsp:nvSpPr>
      <dsp:spPr>
        <a:xfrm rot="10800000">
          <a:off x="3090453" y="2443179"/>
          <a:ext cx="2452230" cy="2986108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lumMod val="20000"/>
            <a:lumOff val="8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t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 rot="10800000">
        <a:off x="3165868" y="2443179"/>
        <a:ext cx="2301400" cy="2910693"/>
      </dsp:txXfrm>
    </dsp:sp>
    <dsp:sp modelId="{001C14F0-DE75-478C-B571-7AD556A82E64}">
      <dsp:nvSpPr>
        <dsp:cNvPr id="0" name=""/>
        <dsp:cNvSpPr/>
      </dsp:nvSpPr>
      <dsp:spPr>
        <a:xfrm>
          <a:off x="5901035" y="505765"/>
          <a:ext cx="2204070" cy="149449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544B148-22F9-41CE-AF2B-A3C0D9B43AEF}">
      <dsp:nvSpPr>
        <dsp:cNvPr id="0" name=""/>
        <dsp:cNvSpPr/>
      </dsp:nvSpPr>
      <dsp:spPr>
        <a:xfrm rot="10800000">
          <a:off x="5735592" y="2443179"/>
          <a:ext cx="2412417" cy="2986108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lumMod val="40000"/>
            <a:lumOff val="6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 rot="10800000">
        <a:off x="5809782" y="2443179"/>
        <a:ext cx="2264037" cy="29119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C3C77F-26FE-48B5-85BF-1E6609B51E0F}">
      <dsp:nvSpPr>
        <dsp:cNvPr id="0" name=""/>
        <dsp:cNvSpPr/>
      </dsp:nvSpPr>
      <dsp:spPr>
        <a:xfrm>
          <a:off x="0" y="0"/>
          <a:ext cx="4525963" cy="4525963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55D866A-2216-4A5D-A28A-00ECA46DE82A}">
      <dsp:nvSpPr>
        <dsp:cNvPr id="0" name=""/>
        <dsp:cNvSpPr/>
      </dsp:nvSpPr>
      <dsp:spPr>
        <a:xfrm>
          <a:off x="2262981" y="0"/>
          <a:ext cx="5966618" cy="452596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оказание детям и их законным представителям, а также иным членам семьи психолого-педагогической, правовой и иной помощи, направленной на обеспечение нормального воспитания и развития детей в замещающей семье; реализация индивидуальных программ сопровождения;</a:t>
          </a:r>
          <a:endParaRPr lang="ru-RU" sz="1700" kern="1200" dirty="0"/>
        </a:p>
      </dsp:txBody>
      <dsp:txXfrm>
        <a:off x="2262981" y="0"/>
        <a:ext cx="5966618" cy="1357791"/>
      </dsp:txXfrm>
    </dsp:sp>
    <dsp:sp modelId="{B69E04AF-36DB-491E-99C8-D3CD21065C0F}">
      <dsp:nvSpPr>
        <dsp:cNvPr id="0" name=""/>
        <dsp:cNvSpPr/>
      </dsp:nvSpPr>
      <dsp:spPr>
        <a:xfrm>
          <a:off x="792044" y="1357791"/>
          <a:ext cx="2941873" cy="2941873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3F594AA-26A5-414D-A209-70CFB3D6E98A}">
      <dsp:nvSpPr>
        <dsp:cNvPr id="0" name=""/>
        <dsp:cNvSpPr/>
      </dsp:nvSpPr>
      <dsp:spPr>
        <a:xfrm>
          <a:off x="2262981" y="1357791"/>
          <a:ext cx="5966618" cy="294187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организация и проведение обучающих конференций, семинаров, тренингов для замещающих семей;</a:t>
          </a:r>
          <a:endParaRPr lang="ru-RU" sz="1700" kern="1200" dirty="0"/>
        </a:p>
      </dsp:txBody>
      <dsp:txXfrm>
        <a:off x="2262981" y="1357791"/>
        <a:ext cx="5966618" cy="1357787"/>
      </dsp:txXfrm>
    </dsp:sp>
    <dsp:sp modelId="{458CAE4C-1659-4FA1-9C7A-BAAA902B8B8F}">
      <dsp:nvSpPr>
        <dsp:cNvPr id="0" name=""/>
        <dsp:cNvSpPr/>
      </dsp:nvSpPr>
      <dsp:spPr>
        <a:xfrm>
          <a:off x="1584087" y="2715579"/>
          <a:ext cx="1357787" cy="1357787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E2F72A9-404E-43FB-96FA-1354A1FC464D}">
      <dsp:nvSpPr>
        <dsp:cNvPr id="0" name=""/>
        <dsp:cNvSpPr/>
      </dsp:nvSpPr>
      <dsp:spPr>
        <a:xfrm>
          <a:off x="2262981" y="2715579"/>
          <a:ext cx="5966618" cy="13577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проведение периодического комплексного психолого-медико-педагогического обследования детей, переданных на воспитание в семьи (ПМПК).</a:t>
          </a:r>
          <a:endParaRPr lang="ru-RU" sz="1700" kern="1200" dirty="0"/>
        </a:p>
      </dsp:txBody>
      <dsp:txXfrm>
        <a:off x="2262981" y="2715579"/>
        <a:ext cx="5966618" cy="13577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CAD598-10D3-4856-B9AF-71A4F54782EA}">
      <dsp:nvSpPr>
        <dsp:cNvPr id="0" name=""/>
        <dsp:cNvSpPr/>
      </dsp:nvSpPr>
      <dsp:spPr>
        <a:xfrm>
          <a:off x="0" y="48499"/>
          <a:ext cx="4040187" cy="87984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</a:rPr>
            <a:t>«Внимание, подросток! Взрослеем вместе» - оптимизация взаимоотношений с подростками</a:t>
          </a:r>
          <a:endParaRPr lang="ru-RU" sz="1600" b="1" kern="1200" dirty="0">
            <a:solidFill>
              <a:schemeClr val="bg1"/>
            </a:solidFill>
          </a:endParaRPr>
        </a:p>
      </dsp:txBody>
      <dsp:txXfrm>
        <a:off x="42950" y="91449"/>
        <a:ext cx="3954287" cy="793940"/>
      </dsp:txXfrm>
    </dsp:sp>
    <dsp:sp modelId="{4115A025-AA89-40F6-8FAE-1C7DE53033D0}">
      <dsp:nvSpPr>
        <dsp:cNvPr id="0" name=""/>
        <dsp:cNvSpPr/>
      </dsp:nvSpPr>
      <dsp:spPr>
        <a:xfrm>
          <a:off x="0" y="974420"/>
          <a:ext cx="4040187" cy="879840"/>
        </a:xfrm>
        <a:prstGeom prst="roundRect">
          <a:avLst/>
        </a:prstGeom>
        <a:gradFill rotWithShape="0">
          <a:gsLst>
            <a:gs pos="0">
              <a:schemeClr val="accent5">
                <a:hueOff val="-2483469"/>
                <a:satOff val="9953"/>
                <a:lumOff val="2157"/>
                <a:alphaOff val="0"/>
                <a:shade val="51000"/>
                <a:satMod val="130000"/>
              </a:schemeClr>
            </a:gs>
            <a:gs pos="80000">
              <a:schemeClr val="accent5">
                <a:hueOff val="-2483469"/>
                <a:satOff val="9953"/>
                <a:lumOff val="2157"/>
                <a:alphaOff val="0"/>
                <a:shade val="93000"/>
                <a:satMod val="130000"/>
              </a:schemeClr>
            </a:gs>
            <a:gs pos="100000">
              <a:schemeClr val="accent5">
                <a:hueOff val="-2483469"/>
                <a:satOff val="9953"/>
                <a:lumOff val="215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</a:rPr>
            <a:t>«Заботливая Альфа» - коррекция отношений  привязанности </a:t>
          </a:r>
          <a:endParaRPr lang="ru-RU" sz="1600" b="1" kern="1200" dirty="0">
            <a:solidFill>
              <a:srgbClr val="0070C0"/>
            </a:solidFill>
          </a:endParaRPr>
        </a:p>
      </dsp:txBody>
      <dsp:txXfrm>
        <a:off x="42950" y="1017370"/>
        <a:ext cx="3954287" cy="793940"/>
      </dsp:txXfrm>
    </dsp:sp>
    <dsp:sp modelId="{70C57965-8731-4DF8-B5CE-65A187CB5FA7}">
      <dsp:nvSpPr>
        <dsp:cNvPr id="0" name=""/>
        <dsp:cNvSpPr/>
      </dsp:nvSpPr>
      <dsp:spPr>
        <a:xfrm>
          <a:off x="0" y="1900340"/>
          <a:ext cx="4040187" cy="879840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</a:rPr>
            <a:t>«Психологический театр» - развитие эмоционального интеллекта подростков </a:t>
          </a:r>
          <a:endParaRPr lang="ru-RU" sz="1600" b="1" kern="1200" dirty="0">
            <a:solidFill>
              <a:srgbClr val="0070C0"/>
            </a:solidFill>
          </a:endParaRPr>
        </a:p>
      </dsp:txBody>
      <dsp:txXfrm>
        <a:off x="42950" y="1943290"/>
        <a:ext cx="3954287" cy="793940"/>
      </dsp:txXfrm>
    </dsp:sp>
    <dsp:sp modelId="{38725928-4872-4829-A705-875C48D17D64}">
      <dsp:nvSpPr>
        <dsp:cNvPr id="0" name=""/>
        <dsp:cNvSpPr/>
      </dsp:nvSpPr>
      <dsp:spPr>
        <a:xfrm>
          <a:off x="0" y="2826260"/>
          <a:ext cx="4040187" cy="879840"/>
        </a:xfrm>
        <a:prstGeom prst="roundRect">
          <a:avLst/>
        </a:prstGeom>
        <a:gradFill rotWithShape="0">
          <a:gsLst>
            <a:gs pos="0">
              <a:schemeClr val="accent5">
                <a:hueOff val="-7450407"/>
                <a:satOff val="29858"/>
                <a:lumOff val="6471"/>
                <a:alphaOff val="0"/>
                <a:shade val="51000"/>
                <a:satMod val="130000"/>
              </a:schemeClr>
            </a:gs>
            <a:gs pos="80000">
              <a:schemeClr val="accent5">
                <a:hueOff val="-7450407"/>
                <a:satOff val="29858"/>
                <a:lumOff val="6471"/>
                <a:alphaOff val="0"/>
                <a:shade val="93000"/>
                <a:satMod val="130000"/>
              </a:schemeClr>
            </a:gs>
            <a:gs pos="100000">
              <a:schemeClr val="accent5">
                <a:hueOff val="-7450407"/>
                <a:satOff val="29858"/>
                <a:lumOff val="647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</a:rPr>
            <a:t>«Внутренняя улыбка» - профилактика эмоционального выгорания родителей </a:t>
          </a:r>
          <a:endParaRPr lang="ru-RU" sz="1600" b="1" kern="1200" dirty="0">
            <a:solidFill>
              <a:srgbClr val="0070C0"/>
            </a:solidFill>
          </a:endParaRPr>
        </a:p>
      </dsp:txBody>
      <dsp:txXfrm>
        <a:off x="42950" y="2869210"/>
        <a:ext cx="3954287" cy="793940"/>
      </dsp:txXfrm>
    </dsp:sp>
    <dsp:sp modelId="{269BBFE1-7581-401E-9F95-A7093FD28B9A}">
      <dsp:nvSpPr>
        <dsp:cNvPr id="0" name=""/>
        <dsp:cNvSpPr/>
      </dsp:nvSpPr>
      <dsp:spPr>
        <a:xfrm>
          <a:off x="0" y="3752180"/>
          <a:ext cx="4040187" cy="879840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</a:rPr>
            <a:t>«В путь» - подготовка к экзаменам</a:t>
          </a:r>
          <a:endParaRPr lang="ru-RU" sz="1600" b="1" kern="1200" dirty="0">
            <a:solidFill>
              <a:srgbClr val="0070C0"/>
            </a:solidFill>
          </a:endParaRPr>
        </a:p>
      </dsp:txBody>
      <dsp:txXfrm>
        <a:off x="42950" y="3795130"/>
        <a:ext cx="3954287" cy="7939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020CCD-20CE-4D4D-8ADE-3D9BD8F20243}" type="datetimeFigureOut">
              <a:rPr lang="ru-RU" smtClean="0"/>
              <a:pPr/>
              <a:t>23.05.2017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A435AD-0F3E-4417-874B-F1CB0DAF00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432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17B65-5316-4FC7-9F9B-62D551FB4EA6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840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B8A1B-91C5-4F4F-B859-681C868E1EB6}" type="datetime1">
              <a:rPr lang="ru-RU"/>
              <a:pPr>
                <a:defRPr/>
              </a:pPr>
              <a:t>23.05.2017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03008-8804-4AF5-8E35-C9B86D3CAB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CDB01-4DF1-4A11-9B74-882D5EFE0095}" type="datetime1">
              <a:rPr lang="ru-RU"/>
              <a:pPr>
                <a:defRPr/>
              </a:pPr>
              <a:t>23.05.2017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CD92C-A54D-4D9F-B8D6-C36FDBF7A1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DE9FA-AAB9-4632-B23B-E91F268C4E23}" type="datetime1">
              <a:rPr lang="ru-RU"/>
              <a:pPr>
                <a:defRPr/>
              </a:pPr>
              <a:t>23.05.2017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5F7A4-0A36-43FE-A9A7-24B84DA73C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6BD83-57B3-4E88-B57A-959664F108A9}" type="datetime1">
              <a:rPr lang="ru-RU"/>
              <a:pPr>
                <a:defRPr/>
              </a:pPr>
              <a:t>23.05.2017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E102C-8835-4DFB-9877-1A6542929E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26D52-4318-4DDF-9BD4-93F2AF9B3E75}" type="datetime1">
              <a:rPr lang="ru-RU"/>
              <a:pPr>
                <a:defRPr/>
              </a:pPr>
              <a:t>23.05.2017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CFE0F-2E5D-4624-9BEF-52CE07FC9F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636FE-48F2-4709-8FF0-CC64B78A704F}" type="datetime1">
              <a:rPr lang="ru-RU"/>
              <a:pPr>
                <a:defRPr/>
              </a:pPr>
              <a:t>23.05.2017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7DC79-6306-4A99-9D6D-E897E12978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00653-7CC3-4515-8CFF-AC1F9843EC84}" type="datetime1">
              <a:rPr lang="ru-RU"/>
              <a:pPr>
                <a:defRPr/>
              </a:pPr>
              <a:t>23.05.2017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822B5-6445-4D89-8B0D-C36F2993E0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888CE-6447-44EE-98A3-F86361D92CF8}" type="datetime1">
              <a:rPr lang="ru-RU"/>
              <a:pPr>
                <a:defRPr/>
              </a:pPr>
              <a:t>23.05.2017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52EE9-FBEF-4F31-A7CD-8C7E89FFA7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5FA52-EB44-48A1-8BA1-AAF64BCF68AD}" type="datetime1">
              <a:rPr lang="ru-RU"/>
              <a:pPr>
                <a:defRPr/>
              </a:pPr>
              <a:t>23.05.2017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32482F-9A1A-4A1E-A20C-AA10DA5CE8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F0DF1-4D44-48B0-8712-3212678A0C7E}" type="datetime1">
              <a:rPr lang="ru-RU"/>
              <a:pPr>
                <a:defRPr/>
              </a:pPr>
              <a:t>23.05.2017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9910A-8C46-4F30-8736-032AA78C24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4844F-9EA9-43CD-90E1-67D714D1B18B}" type="datetime1">
              <a:rPr lang="ru-RU"/>
              <a:pPr>
                <a:defRPr/>
              </a:pPr>
              <a:t>23.05.2017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43DC0-2D85-48C0-BE89-209444C55D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69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C31E002-E48D-4478-8B7A-9032118E5723}" type="datetime1">
              <a:rPr lang="ru-RU"/>
              <a:pPr>
                <a:defRPr/>
              </a:pPr>
              <a:t>23.05.2017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7556A77-9F86-445C-9D81-A1D391B342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12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jpeg"/><Relationship Id="rId5" Type="http://schemas.openxmlformats.org/officeDocument/2006/relationships/image" Target="../media/image22.pn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4.pn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diagramLayout" Target="../diagrams/layout2.xml"/><Relationship Id="rId7" Type="http://schemas.openxmlformats.org/officeDocument/2006/relationships/chart" Target="../charts/chart1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4.png"/><Relationship Id="rId4" Type="http://schemas.openxmlformats.org/officeDocument/2006/relationships/diagramQuickStyle" Target="../diagrams/quickStyle2.xml"/><Relationship Id="rId9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16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764704"/>
            <a:ext cx="7772400" cy="129614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661248"/>
            <a:ext cx="6400800" cy="72008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Елена\Desktop\28782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42" y="-43497"/>
            <a:ext cx="9617050" cy="690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63688" y="0"/>
            <a:ext cx="6984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КОМИТЕТ  </a:t>
            </a:r>
            <a:r>
              <a:rPr lang="ru-RU" sz="1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 ОБРАЗОВАНИЮ 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АДМИНИСТРАЦИИ  </a:t>
            </a:r>
            <a:r>
              <a:rPr lang="ru-RU" sz="1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ГОРОДА 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МУРМАНСКА 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79631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43075" y="186518"/>
            <a:ext cx="3768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Отдел опеки и попечительства</a:t>
            </a: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1996" y="9087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7624" y="394081"/>
            <a:ext cx="792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35968" y="19888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87609" y="604634"/>
            <a:ext cx="77608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31B6FD"/>
              </a:buClr>
              <a:buSzPct val="100000"/>
            </a:pPr>
            <a:r>
              <a:rPr lang="ru-RU" sz="2800" b="1" i="1" dirty="0" smtClean="0">
                <a:solidFill>
                  <a:schemeClr val="tx2"/>
                </a:solidFill>
                <a:latin typeface="Trebuchet MS" pitchFamily="34" charset="0"/>
              </a:rPr>
              <a:t>«Муниципальная </a:t>
            </a:r>
            <a:r>
              <a:rPr lang="ru-RU" sz="2800" b="1" i="1" dirty="0">
                <a:solidFill>
                  <a:schemeClr val="tx2"/>
                </a:solidFill>
                <a:latin typeface="Trebuchet MS" pitchFamily="34" charset="0"/>
              </a:rPr>
              <a:t>система социального партнерства и опыт проектной деятельности  в решении вопросов профилактики социального сиротства»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85974" y="6391200"/>
            <a:ext cx="21056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Мурманск,  2017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536682"/>
            <a:ext cx="7128791" cy="3854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391" y="-40529"/>
            <a:ext cx="1152000" cy="998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418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/>
          <a:lstStyle/>
          <a:p>
            <a:r>
              <a:rPr lang="ru-RU" sz="4000" b="1" dirty="0" smtClean="0">
                <a:solidFill>
                  <a:srgbClr val="9B3B7B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rgbClr val="9B3B7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9B3B7B"/>
                </a:solidFill>
                <a:latin typeface="Times New Roman" pitchFamily="18" charset="0"/>
                <a:cs typeface="Times New Roman" pitchFamily="18" charset="0"/>
              </a:rPr>
              <a:t>Право жить в семье</a:t>
            </a:r>
            <a:br>
              <a:rPr lang="ru-RU" sz="4000" b="1" dirty="0" smtClean="0">
                <a:solidFill>
                  <a:srgbClr val="9B3B7B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b="1" dirty="0">
              <a:solidFill>
                <a:srgbClr val="9B3B7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8E102C-8835-4DFB-9877-1A6542929E88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68" y="142852"/>
            <a:ext cx="1666887" cy="14287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57422" y="1285860"/>
            <a:ext cx="4189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Форумы замещающих семей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43108" y="3571876"/>
            <a:ext cx="5116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Конференции приемных родителей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5" descr="D:\фотографии центра\фото  февраль 2011\заикание и другое фото 2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5429264"/>
            <a:ext cx="2185447" cy="1214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G:\фото конференция приемных семей 2012\DSCF185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7" y="3929066"/>
            <a:ext cx="2796507" cy="157163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45"/>
          <a:stretch/>
        </p:blipFill>
        <p:spPr bwMode="auto">
          <a:xfrm>
            <a:off x="357158" y="4143380"/>
            <a:ext cx="2582408" cy="1357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02" y="4071942"/>
            <a:ext cx="2571768" cy="14720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42" y="5500702"/>
            <a:ext cx="2357454" cy="1220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 descr="I:\филатова\документация по ОСЗС\форум 2016\Attachments_oksyfilatova@yandex.ru_2016-05-21_22-59-07\WP_20160517_04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14678" y="1785926"/>
            <a:ext cx="2895268" cy="16339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:\филатова\ФОТО Региональный Форум 11.03.2015\DSC_0285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6143636" y="1857364"/>
            <a:ext cx="2424130" cy="15150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F:\фото конференция 24.04.2010\PICT140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43306" y="5357826"/>
            <a:ext cx="1323956" cy="1288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6" descr="H:\филатова\ФОТО Региональный Форум 11.03.2015\DSC_0375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8" t="8265" r="3624"/>
          <a:stretch/>
        </p:blipFill>
        <p:spPr bwMode="auto">
          <a:xfrm>
            <a:off x="500033" y="1857364"/>
            <a:ext cx="2571769" cy="15884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2852"/>
            <a:ext cx="1152000" cy="998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/>
          <a:lstStyle/>
          <a:p>
            <a:r>
              <a:rPr lang="ru-RU" sz="4000" b="1" dirty="0" smtClean="0">
                <a:solidFill>
                  <a:srgbClr val="9B3B7B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rgbClr val="9B3B7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9B3B7B"/>
                </a:solidFill>
                <a:latin typeface="Times New Roman" pitchFamily="18" charset="0"/>
                <a:cs typeface="Times New Roman" pitchFamily="18" charset="0"/>
              </a:rPr>
              <a:t>Право жить в семье</a:t>
            </a:r>
            <a:br>
              <a:rPr lang="ru-RU" sz="4000" b="1" dirty="0" smtClean="0">
                <a:solidFill>
                  <a:srgbClr val="9B3B7B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b="1" dirty="0">
              <a:solidFill>
                <a:srgbClr val="9B3B7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8E102C-8835-4DFB-9877-1A6542929E88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68" y="142852"/>
            <a:ext cx="1666887" cy="14287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I:\турслет  сентябрь 12\фото турслет з.с\DSCF3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3" t="9920" r="2702"/>
          <a:stretch/>
        </p:blipFill>
        <p:spPr bwMode="auto">
          <a:xfrm>
            <a:off x="142844" y="1785926"/>
            <a:ext cx="2071702" cy="180438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" name="Picture 2" descr="I:\турслет  сентябрь 12\фото турслет з.с\DSCF30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4" r="12328"/>
          <a:stretch>
            <a:fillRect/>
          </a:stretch>
        </p:blipFill>
        <p:spPr bwMode="auto">
          <a:xfrm>
            <a:off x="2143108" y="1785926"/>
            <a:ext cx="2571768" cy="178595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" name="Picture 3" descr="I:\турслет  сентябрь 12\фото турслет з.с\DSCF30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3" r="25067"/>
          <a:stretch>
            <a:fillRect/>
          </a:stretch>
        </p:blipFill>
        <p:spPr bwMode="auto">
          <a:xfrm>
            <a:off x="4572000" y="1785926"/>
            <a:ext cx="1785950" cy="178595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" name="Picture 2" descr="I:\филатова\документация по ОСЗС\форум 2016\фото турслет\фото турслет 2015\DSCF549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15074" y="1785926"/>
            <a:ext cx="2928926" cy="18030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85918" y="1357298"/>
            <a:ext cx="5598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Туристические слеты приемных семей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43108" y="3857628"/>
            <a:ext cx="4930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Фестивали семейного творчества 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 descr="H:\филатова\ФОТО Региональный Форум 11.03.2015\DSC_027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720" y="4214818"/>
            <a:ext cx="1572134" cy="23736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H:\филатова\ФОТО Региональный Форум 11.03.2015\DSC_028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49976" y="4594362"/>
            <a:ext cx="2248064" cy="14889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D:\документы\Отдел по соповождению ЗС\ФОТО ФЕСТИВАЛЬ СЕМЬИ\DSCF096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57356" y="4429132"/>
            <a:ext cx="2894575" cy="1626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4" descr="D:\документы\Отдел по соповождению ЗС\ФОТО ФЕСТИВАЛЬ СЕМЬИ\DSCF0960.jpg"/>
          <p:cNvPicPr>
            <a:picLocks noChangeAspect="1" noChangeArrowheads="1"/>
          </p:cNvPicPr>
          <p:nvPr/>
        </p:nvPicPr>
        <p:blipFill>
          <a:blip r:embed="rId10" cstate="print">
            <a:lum bright="10000"/>
          </a:blip>
          <a:srcRect/>
          <a:stretch>
            <a:fillRect/>
          </a:stretch>
        </p:blipFill>
        <p:spPr bwMode="auto">
          <a:xfrm>
            <a:off x="4714876" y="4429132"/>
            <a:ext cx="2796504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69" y="88551"/>
            <a:ext cx="1152000" cy="998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/>
          <a:lstStyle/>
          <a:p>
            <a:r>
              <a:rPr lang="ru-RU" sz="4000" b="1" dirty="0" smtClean="0">
                <a:solidFill>
                  <a:srgbClr val="9B3B7B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rgbClr val="9B3B7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Право жить в семье</a:t>
            </a:r>
            <a:br>
              <a:rPr lang="ru-RU" sz="4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8E102C-8835-4DFB-9877-1A6542929E88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7109"/>
            <a:ext cx="1666887" cy="14287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89200" y="1357298"/>
            <a:ext cx="3368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Семейные праздники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69" y="88551"/>
            <a:ext cx="1152000" cy="998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G:\филатова\документация по ОСЗС\праздник день матери 2014\фото день матери 14\DSC_04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574" y="2001157"/>
            <a:ext cx="2916000" cy="1944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филатова\документация по ОСЗС\праздник день матери 2014\фото день матери 14\DSC_045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3" r="24857"/>
          <a:stretch/>
        </p:blipFill>
        <p:spPr bwMode="auto">
          <a:xfrm>
            <a:off x="718819" y="1641158"/>
            <a:ext cx="2070105" cy="230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фото день семьи 2017\Attachments_a_lepihin@icloud.com_2017-05-15_10-08-17\IMG_015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5" b="17111"/>
          <a:stretch/>
        </p:blipFill>
        <p:spPr bwMode="auto">
          <a:xfrm>
            <a:off x="1665332" y="4221088"/>
            <a:ext cx="5400000" cy="24860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747468" y="4509120"/>
            <a:ext cx="7939331" cy="161704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3" name="Picture 5" descr="G:\фото день семьи 2017\99Fi3oD2tEw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695158"/>
            <a:ext cx="1728000" cy="230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5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6192688" cy="1143000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Профессиональное общение</a:t>
            </a:r>
            <a:r>
              <a:rPr lang="en-US" sz="2400" b="1" dirty="0" smtClean="0">
                <a:solidFill>
                  <a:schemeClr val="tx2"/>
                </a:solidFill>
              </a:rPr>
              <a:t> –</a:t>
            </a:r>
            <a:br>
              <a:rPr lang="en-US" sz="2400" b="1" dirty="0" smtClean="0">
                <a:solidFill>
                  <a:schemeClr val="tx2"/>
                </a:solidFill>
              </a:rPr>
            </a:br>
            <a:r>
              <a:rPr lang="ru-RU" sz="2400" b="1" dirty="0" smtClean="0">
                <a:solidFill>
                  <a:schemeClr val="tx2"/>
                </a:solidFill>
              </a:rPr>
              <a:t> группа в социальной сети </a:t>
            </a:r>
            <a:r>
              <a:rPr lang="en-US" sz="2400" b="1" dirty="0" smtClean="0">
                <a:solidFill>
                  <a:schemeClr val="tx2"/>
                </a:solidFill>
              </a:rPr>
              <a:t>VK </a:t>
            </a:r>
            <a:r>
              <a:rPr lang="ru-RU" sz="2400" b="1" dirty="0" smtClean="0">
                <a:solidFill>
                  <a:schemeClr val="tx2"/>
                </a:solidFill>
              </a:rPr>
              <a:t>«Семьи </a:t>
            </a:r>
            <a:r>
              <a:rPr lang="ru-RU" sz="2400" b="1" dirty="0" err="1" smtClean="0">
                <a:solidFill>
                  <a:schemeClr val="tx2"/>
                </a:solidFill>
              </a:rPr>
              <a:t>Мурмана</a:t>
            </a:r>
            <a:r>
              <a:rPr lang="ru-RU" sz="2400" b="1" dirty="0" smtClean="0">
                <a:solidFill>
                  <a:schemeClr val="tx2"/>
                </a:solidFill>
              </a:rPr>
              <a:t>»</a:t>
            </a:r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3" t="3331" r="18555"/>
          <a:stretch/>
        </p:blipFill>
        <p:spPr bwMode="auto">
          <a:xfrm>
            <a:off x="1596570" y="1556792"/>
            <a:ext cx="6359806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013" y="57109"/>
            <a:ext cx="1666887" cy="14287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69" y="88551"/>
            <a:ext cx="1152000" cy="998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204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88551"/>
            <a:ext cx="6840760" cy="114300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Проект «Счастье своими руками» </a:t>
            </a:r>
            <a:br>
              <a:rPr lang="ru-RU" sz="3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ППМС – Центр совместно с «ТВ -21»</a:t>
            </a:r>
            <a:endParaRPr lang="ru-RU" sz="32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38" y="1641197"/>
            <a:ext cx="4182024" cy="4884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1643050"/>
            <a:ext cx="4186302" cy="481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2" y="88551"/>
            <a:ext cx="1447798" cy="12620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69" y="88551"/>
            <a:ext cx="1152000" cy="998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811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1398" y="148081"/>
            <a:ext cx="5932514" cy="1143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chemeClr val="accent1"/>
                </a:solidFill>
              </a:rPr>
              <a:t>СМИ – надежные партнёры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47DC79-6306-4A99-9D6D-E897E1297882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7325" r="30860"/>
          <a:stretch/>
        </p:blipFill>
        <p:spPr bwMode="auto">
          <a:xfrm>
            <a:off x="611560" y="1556792"/>
            <a:ext cx="3672000" cy="4555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2" y="88551"/>
            <a:ext cx="1447798" cy="12620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77" y="88551"/>
            <a:ext cx="1152000" cy="998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2" t="5712" r="12416"/>
          <a:stretch/>
        </p:blipFill>
        <p:spPr bwMode="auto">
          <a:xfrm>
            <a:off x="4572000" y="1561356"/>
            <a:ext cx="4041593" cy="4550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9438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643063" y="218134"/>
            <a:ext cx="4892731" cy="720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Партнерство с ЧУСО «Центр развития семейных форм устройства детей»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875" y="3357563"/>
            <a:ext cx="1928813" cy="3698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ЧУСО «ЦРСФУД»</a:t>
            </a:r>
          </a:p>
        </p:txBody>
      </p:sp>
      <p:sp>
        <p:nvSpPr>
          <p:cNvPr id="6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574A3E5E-5FB7-43E7-8855-57806D98E424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23528" y="1189831"/>
            <a:ext cx="2376264" cy="23083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«Семейные групповые конференции» – профилактика семейного неблагополучия, поддержка семей в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ТЖС на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основе индивидуальной работы с конкретной семьей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72250" y="2945607"/>
            <a:ext cx="2392238" cy="1323439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«Мир равных возможностей» – предоставление услуги «Гостевая семья» детям с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ОВЗ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3621614"/>
            <a:ext cx="2376264" cy="1570038"/>
          </a:xfrm>
          <a:prstGeom prst="rect">
            <a:avLst/>
          </a:prstGeom>
          <a:solidFill>
            <a:srgbClr val="D2FEE3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«Вместе с мамой» – комплексное сопровождение семьи, </a:t>
            </a:r>
          </a:p>
          <a:p>
            <a:pPr algn="ctr"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предупреждение отказов от новорожденных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72250" y="1143000"/>
            <a:ext cx="2392238" cy="1569660"/>
          </a:xfrm>
          <a:prstGeom prst="rect">
            <a:avLst/>
          </a:prstGeom>
          <a:solidFill>
            <a:srgbClr val="F2DEE8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«Приемные семьи» – подготовка кандидатов в замещающие родители, </a:t>
            </a:r>
          </a:p>
          <a:p>
            <a:pPr algn="ctr"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сопровождение семей опекунов (попечителей), </a:t>
            </a:r>
          </a:p>
          <a:p>
            <a:pPr algn="ctr"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усыновителей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00375" y="4357688"/>
            <a:ext cx="3286125" cy="1816100"/>
          </a:xfrm>
          <a:prstGeom prst="rect">
            <a:avLst/>
          </a:prstGeom>
          <a:solidFill>
            <a:srgbClr val="DFDAF6"/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«Спасательный круг» – краткосрочное кризисное размещение детей из семей, находящихся  в трудной жизненной ситуации, </a:t>
            </a:r>
          </a:p>
          <a:p>
            <a:pPr algn="ctr"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восстановление детско-родительских отношений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57500" y="1143000"/>
            <a:ext cx="3429000" cy="1570038"/>
          </a:xfrm>
          <a:prstGeom prst="rect">
            <a:avLst/>
          </a:prstGeom>
          <a:solidFill>
            <a:srgbClr val="FFCCFF"/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«Поддержка выпускников различных форм опеки Мурманской области» – </a:t>
            </a:r>
            <a:r>
              <a:rPr lang="ru-RU" sz="16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постинтернатное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сопровождение выпускников – детей-сирот и детей, оставшихся без попечения родителей</a:t>
            </a:r>
          </a:p>
        </p:txBody>
      </p:sp>
      <p:sp>
        <p:nvSpPr>
          <p:cNvPr id="13" name="Стрелка вверх 12"/>
          <p:cNvSpPr/>
          <p:nvPr/>
        </p:nvSpPr>
        <p:spPr>
          <a:xfrm>
            <a:off x="4286250" y="2786063"/>
            <a:ext cx="428625" cy="500062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Стрелка вверх 13"/>
          <p:cNvSpPr/>
          <p:nvPr/>
        </p:nvSpPr>
        <p:spPr>
          <a:xfrm rot="5400000">
            <a:off x="5679281" y="3250407"/>
            <a:ext cx="428625" cy="500062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Стрелка вверх 14"/>
          <p:cNvSpPr/>
          <p:nvPr/>
        </p:nvSpPr>
        <p:spPr>
          <a:xfrm rot="10800000">
            <a:off x="4286250" y="3786188"/>
            <a:ext cx="428625" cy="500062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Стрелка вверх 15"/>
          <p:cNvSpPr/>
          <p:nvPr/>
        </p:nvSpPr>
        <p:spPr>
          <a:xfrm rot="16200000">
            <a:off x="2893219" y="3250406"/>
            <a:ext cx="428625" cy="500063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4" y="79081"/>
            <a:ext cx="1152000" cy="998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D:\Dok\логотипы бланки\1_logo_negativ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28426" y="86078"/>
            <a:ext cx="2444148" cy="776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6625369" y="4509120"/>
            <a:ext cx="2286000" cy="20621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«Развитие родительского потенциала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»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–конференции, семинары, 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algn="ctr">
              <a:defRPr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тренинги, </a:t>
            </a:r>
            <a:r>
              <a:rPr lang="ru-RU" sz="1600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супервизия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для принимающих родителей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3529" y="5390867"/>
            <a:ext cx="2376264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«На пороге взрослости» –сопровождение семьи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подростка, подготовка к самостоятельной жизни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608225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547664" y="205830"/>
            <a:ext cx="6192688" cy="122899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МРОО </a:t>
            </a:r>
            <a:b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аполярье без сирот»</a:t>
            </a:r>
            <a:endParaRPr 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47DC79-6306-4A99-9D6D-E897E1297882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t="6945" r="16262" b="4350"/>
          <a:stretch/>
        </p:blipFill>
        <p:spPr bwMode="auto">
          <a:xfrm>
            <a:off x="1079383" y="1556792"/>
            <a:ext cx="7194362" cy="50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88640"/>
            <a:ext cx="1116000" cy="11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114617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68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92100"/>
            <a:ext cx="5832648" cy="1143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МРОО </a:t>
            </a:r>
            <a:br>
              <a:rPr lang="ru-RU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«Заполярье без сирот»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 </a:t>
            </a:r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Фотовыставка «Дети дома»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8E102C-8835-4DFB-9877-1A6542929E88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80" y="60052"/>
            <a:ext cx="114617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60052"/>
            <a:ext cx="1116013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6" t="15082" r="17191" b="6603"/>
          <a:stretch/>
        </p:blipFill>
        <p:spPr bwMode="auto">
          <a:xfrm>
            <a:off x="1256655" y="2204864"/>
            <a:ext cx="6410894" cy="43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1264121" y="1580720"/>
            <a:ext cx="6264696" cy="737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«Дети дома»</a:t>
            </a:r>
            <a:endParaRPr lang="ru-RU" sz="3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42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8E102C-8835-4DFB-9877-1A6542929E88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77" y="107452"/>
            <a:ext cx="1152000" cy="998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348880"/>
            <a:ext cx="5157663" cy="3877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475656" y="116630"/>
            <a:ext cx="6264696" cy="1143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МРОО </a:t>
            </a:r>
            <a:br>
              <a:rPr lang="ru-RU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«Заполярье без сирот»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605" y="107452"/>
            <a:ext cx="1116013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1763688" y="1654754"/>
            <a:ext cx="6264696" cy="737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</a:t>
            </a:r>
            <a:r>
              <a:rPr lang="ru-RU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айный ангел»</a:t>
            </a:r>
            <a:endParaRPr lang="ru-RU" sz="3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95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14414" y="274638"/>
            <a:ext cx="6429420" cy="1011222"/>
          </a:xfrm>
        </p:spPr>
        <p:txBody>
          <a:bodyPr/>
          <a:lstStyle/>
          <a:p>
            <a:r>
              <a:rPr lang="ru-RU" sz="3600" b="1" dirty="0" smtClean="0">
                <a:solidFill>
                  <a:srgbClr val="9B3B7B"/>
                </a:solidFill>
                <a:latin typeface="Times New Roman" pitchFamily="18" charset="0"/>
                <a:cs typeface="Times New Roman" pitchFamily="18" charset="0"/>
              </a:rPr>
              <a:t>КОНКУРСЫ ГОРОДОВ РОССИИ</a:t>
            </a:r>
            <a:endParaRPr lang="ru-RU" sz="3600" b="1" dirty="0">
              <a:solidFill>
                <a:srgbClr val="9B3B7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6" t="8195" r="66259" b="65910"/>
          <a:stretch/>
        </p:blipFill>
        <p:spPr bwMode="auto">
          <a:xfrm>
            <a:off x="7524328" y="71199"/>
            <a:ext cx="1443642" cy="129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7380255"/>
              </p:ext>
            </p:extLst>
          </p:nvPr>
        </p:nvGraphicFramePr>
        <p:xfrm>
          <a:off x="428596" y="1714488"/>
          <a:ext cx="8329642" cy="4786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84" y="71199"/>
            <a:ext cx="1204064" cy="10439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07452"/>
            <a:ext cx="6120680" cy="1143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Клуб </a:t>
            </a:r>
            <a:b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«Родительский дом»</a:t>
            </a:r>
            <a:endParaRPr 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8E102C-8835-4DFB-9877-1A6542929E88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8" t="19836" r="35328" b="4665"/>
          <a:stretch/>
        </p:blipFill>
        <p:spPr bwMode="auto">
          <a:xfrm>
            <a:off x="2195736" y="1223465"/>
            <a:ext cx="4475493" cy="53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80" y="60052"/>
            <a:ext cx="114617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605" y="107452"/>
            <a:ext cx="1116013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142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412776"/>
            <a:ext cx="3024336" cy="409046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Ассоциация замещающих семей </a:t>
            </a:r>
            <a:r>
              <a:rPr lang="ru-RU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урманской области</a:t>
            </a:r>
            <a:endParaRPr lang="ru-RU" sz="3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5" t="268" r="16387" b="-268"/>
          <a:stretch/>
        </p:blipFill>
        <p:spPr bwMode="auto">
          <a:xfrm>
            <a:off x="3563888" y="188640"/>
            <a:ext cx="5436000" cy="6270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80" y="60052"/>
            <a:ext cx="114617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564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47DC79-6306-4A99-9D6D-E897E1297882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  <p:sp>
        <p:nvSpPr>
          <p:cNvPr id="8" name="Объект 7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8229600" cy="3921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 smtClean="0">
              <a:solidFill>
                <a:srgbClr val="EC740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4800" b="1" dirty="0" smtClean="0">
                <a:solidFill>
                  <a:srgbClr val="EC7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Уважаемые </a:t>
            </a:r>
            <a:r>
              <a:rPr lang="ru-RU" sz="4800" b="1" dirty="0">
                <a:solidFill>
                  <a:srgbClr val="EC7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партнеры, друзья, коллеги</a:t>
            </a:r>
            <a:r>
              <a:rPr lang="ru-RU" sz="4800" b="1" dirty="0" smtClean="0">
                <a:solidFill>
                  <a:srgbClr val="EC7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!</a:t>
            </a:r>
          </a:p>
          <a:p>
            <a:pPr algn="ctr"/>
            <a:endParaRPr lang="ru-RU" sz="4800" b="1" dirty="0">
              <a:solidFill>
                <a:srgbClr val="EC740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Благодарим  за  внимание!</a:t>
            </a:r>
            <a:endParaRPr lang="ru-RU" sz="4800" b="1" dirty="0">
              <a:solidFill>
                <a:srgbClr val="EC740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80" y="260648"/>
            <a:ext cx="114617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1780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8E102C-8835-4DFB-9877-1A6542929E88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  <p:sp>
        <p:nvSpPr>
          <p:cNvPr id="8" name="Шестиугольник 7"/>
          <p:cNvSpPr/>
          <p:nvPr/>
        </p:nvSpPr>
        <p:spPr>
          <a:xfrm>
            <a:off x="1571604" y="2714620"/>
            <a:ext cx="1295400" cy="111283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CC99"/>
          </a:solidFill>
        </p:spPr>
        <p:style>
          <a:lnRef idx="2">
            <a:schemeClr val="accent2">
              <a:hueOff val="1734355"/>
              <a:satOff val="-39571"/>
              <a:lumOff val="14617"/>
              <a:alphaOff val="0"/>
            </a:schemeClr>
          </a:lnRef>
          <a:fillRef idx="1">
            <a:schemeClr val="accent2">
              <a:hueOff val="1734355"/>
              <a:satOff val="-39571"/>
              <a:lumOff val="14617"/>
              <a:alphaOff val="0"/>
            </a:schemeClr>
          </a:fillRef>
          <a:effectRef idx="1">
            <a:schemeClr val="accent2">
              <a:hueOff val="1734355"/>
              <a:satOff val="-39571"/>
              <a:lumOff val="14617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ru-RU" sz="105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5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Комитет по образованию</a:t>
            </a:r>
            <a:endParaRPr lang="ru-RU" sz="105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Шестиугольник 8"/>
          <p:cNvSpPr/>
          <p:nvPr/>
        </p:nvSpPr>
        <p:spPr>
          <a:xfrm>
            <a:off x="1571604" y="3929066"/>
            <a:ext cx="1295400" cy="1112837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2">
              <a:hueOff val="1734355"/>
              <a:satOff val="-39571"/>
              <a:lumOff val="14617"/>
              <a:alphaOff val="0"/>
            </a:schemeClr>
          </a:lnRef>
          <a:fillRef idx="1">
            <a:schemeClr val="accent2">
              <a:hueOff val="1734355"/>
              <a:satOff val="-39571"/>
              <a:lumOff val="14617"/>
              <a:alphaOff val="0"/>
            </a:schemeClr>
          </a:fillRef>
          <a:effectRef idx="1">
            <a:schemeClr val="accent2">
              <a:hueOff val="1734355"/>
              <a:satOff val="-39571"/>
              <a:lumOff val="14617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ru-RU" sz="105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Комитет по социальной поддержке</a:t>
            </a:r>
            <a:endParaRPr lang="ru-RU" sz="105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Шестиугольник 9"/>
          <p:cNvSpPr/>
          <p:nvPr/>
        </p:nvSpPr>
        <p:spPr>
          <a:xfrm>
            <a:off x="357158" y="2000240"/>
            <a:ext cx="1366838" cy="1184275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2">
              <a:hueOff val="1734355"/>
              <a:satOff val="-39571"/>
              <a:lumOff val="14617"/>
              <a:alphaOff val="0"/>
            </a:schemeClr>
          </a:lnRef>
          <a:fillRef idx="1">
            <a:schemeClr val="accent2">
              <a:hueOff val="1734355"/>
              <a:satOff val="-39571"/>
              <a:lumOff val="14617"/>
              <a:alphaOff val="0"/>
            </a:schemeClr>
          </a:fillRef>
          <a:effectRef idx="1">
            <a:schemeClr val="accent2">
              <a:hueOff val="1734355"/>
              <a:satOff val="-39571"/>
              <a:lumOff val="14617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Правоохранительные органы</a:t>
            </a:r>
            <a:endParaRPr lang="ru-RU" sz="11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Шестиугольник 10"/>
          <p:cNvSpPr/>
          <p:nvPr/>
        </p:nvSpPr>
        <p:spPr>
          <a:xfrm>
            <a:off x="2714612" y="4572008"/>
            <a:ext cx="1357322" cy="1143008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hueOff val="1734355"/>
              <a:satOff val="-39571"/>
              <a:lumOff val="14617"/>
              <a:alphaOff val="0"/>
            </a:schemeClr>
          </a:lnRef>
          <a:fillRef idx="1">
            <a:schemeClr val="accent2">
              <a:hueOff val="1734355"/>
              <a:satOff val="-39571"/>
              <a:lumOff val="14617"/>
              <a:alphaOff val="0"/>
            </a:schemeClr>
          </a:fillRef>
          <a:effectRef idx="1">
            <a:schemeClr val="accent2">
              <a:hueOff val="1734355"/>
              <a:satOff val="-39571"/>
              <a:lumOff val="14617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9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Общественная организация «Российский красный крест</a:t>
            </a:r>
            <a:endParaRPr lang="ru-RU" sz="9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Шестиугольник 11"/>
          <p:cNvSpPr/>
          <p:nvPr/>
        </p:nvSpPr>
        <p:spPr>
          <a:xfrm>
            <a:off x="2714612" y="2143116"/>
            <a:ext cx="1295400" cy="1112837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2">
              <a:hueOff val="1734355"/>
              <a:satOff val="-39571"/>
              <a:lumOff val="14617"/>
              <a:alphaOff val="0"/>
            </a:schemeClr>
          </a:lnRef>
          <a:fillRef idx="1">
            <a:schemeClr val="accent2">
              <a:hueOff val="1734355"/>
              <a:satOff val="-39571"/>
              <a:lumOff val="14617"/>
              <a:alphaOff val="0"/>
            </a:schemeClr>
          </a:fillRef>
          <a:effectRef idx="1">
            <a:schemeClr val="accent2">
              <a:hueOff val="1734355"/>
              <a:satOff val="-39571"/>
              <a:lumOff val="14617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Комиссия по делам несовершеннолетних</a:t>
            </a:r>
            <a:endParaRPr lang="ru-RU" sz="1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Шестиугольник 12"/>
          <p:cNvSpPr/>
          <p:nvPr/>
        </p:nvSpPr>
        <p:spPr>
          <a:xfrm>
            <a:off x="5072066" y="3357562"/>
            <a:ext cx="1357322" cy="1184275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hueOff val="1734355"/>
              <a:satOff val="-39571"/>
              <a:lumOff val="14617"/>
              <a:alphaOff val="0"/>
            </a:schemeClr>
          </a:lnRef>
          <a:fillRef idx="1">
            <a:schemeClr val="accent2">
              <a:hueOff val="1734355"/>
              <a:satOff val="-39571"/>
              <a:lumOff val="14617"/>
              <a:alphaOff val="0"/>
            </a:schemeClr>
          </a:fillRef>
          <a:effectRef idx="1">
            <a:schemeClr val="accent2">
              <a:hueOff val="1734355"/>
              <a:satOff val="-39571"/>
              <a:lumOff val="14617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ru-RU" sz="11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ГОБУСОН «</a:t>
            </a:r>
            <a:r>
              <a:rPr lang="ru-RU" sz="11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ЦСПСиД</a:t>
            </a:r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1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Шестиугольник 13"/>
          <p:cNvSpPr/>
          <p:nvPr/>
        </p:nvSpPr>
        <p:spPr>
          <a:xfrm>
            <a:off x="3857620" y="4000504"/>
            <a:ext cx="1428760" cy="1143008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2">
              <a:hueOff val="1734355"/>
              <a:satOff val="-39571"/>
              <a:lumOff val="14617"/>
              <a:alphaOff val="0"/>
            </a:schemeClr>
          </a:lnRef>
          <a:fillRef idx="1">
            <a:schemeClr val="accent2">
              <a:hueOff val="1734355"/>
              <a:satOff val="-39571"/>
              <a:lumOff val="14617"/>
              <a:alphaOff val="0"/>
            </a:schemeClr>
          </a:fillRef>
          <a:effectRef idx="1">
            <a:schemeClr val="accent2">
              <a:hueOff val="1734355"/>
              <a:satOff val="-39571"/>
              <a:lumOff val="14617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9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Общественные </a:t>
            </a:r>
            <a:r>
              <a:rPr lang="ru-RU" sz="1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организации</a:t>
            </a:r>
            <a:endParaRPr lang="ru-RU" sz="1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Шестиугольник 14"/>
          <p:cNvSpPr/>
          <p:nvPr/>
        </p:nvSpPr>
        <p:spPr>
          <a:xfrm>
            <a:off x="5072066" y="2071678"/>
            <a:ext cx="1295400" cy="1112837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2">
              <a:hueOff val="1734355"/>
              <a:satOff val="-39571"/>
              <a:lumOff val="14617"/>
              <a:alphaOff val="0"/>
            </a:schemeClr>
          </a:lnRef>
          <a:fillRef idx="1">
            <a:schemeClr val="accent2">
              <a:hueOff val="1734355"/>
              <a:satOff val="-39571"/>
              <a:lumOff val="14617"/>
              <a:alphaOff val="0"/>
            </a:schemeClr>
          </a:fillRef>
          <a:effectRef idx="1">
            <a:schemeClr val="accent2">
              <a:hueOff val="1734355"/>
              <a:satOff val="-39571"/>
              <a:lumOff val="14617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МБУ «ППМС – Центр»</a:t>
            </a:r>
            <a:endParaRPr lang="ru-RU" sz="1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Шестиугольник 15"/>
          <p:cNvSpPr/>
          <p:nvPr/>
        </p:nvSpPr>
        <p:spPr>
          <a:xfrm>
            <a:off x="5072066" y="4643446"/>
            <a:ext cx="1366838" cy="1112837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2">
              <a:hueOff val="1734355"/>
              <a:satOff val="-39571"/>
              <a:lumOff val="14617"/>
              <a:alphaOff val="0"/>
            </a:schemeClr>
          </a:lnRef>
          <a:fillRef idx="1">
            <a:schemeClr val="accent2">
              <a:hueOff val="1734355"/>
              <a:satOff val="-39571"/>
              <a:lumOff val="14617"/>
              <a:alphaOff val="0"/>
            </a:schemeClr>
          </a:fillRef>
          <a:effectRef idx="1">
            <a:schemeClr val="accent2">
              <a:hueOff val="1734355"/>
              <a:satOff val="-39571"/>
              <a:lumOff val="14617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ГОБУЗ «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МОДРС» </a:t>
            </a:r>
            <a:endParaRPr lang="ru-RU" sz="1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Шестиугольник 16"/>
          <p:cNvSpPr/>
          <p:nvPr/>
        </p:nvSpPr>
        <p:spPr>
          <a:xfrm>
            <a:off x="2714612" y="3332298"/>
            <a:ext cx="1357322" cy="1138101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2">
              <a:hueOff val="1734355"/>
              <a:satOff val="-39571"/>
              <a:lumOff val="14617"/>
              <a:alphaOff val="0"/>
            </a:schemeClr>
          </a:lnRef>
          <a:fillRef idx="1">
            <a:schemeClr val="accent2">
              <a:hueOff val="1734355"/>
              <a:satOff val="-39571"/>
              <a:lumOff val="14617"/>
              <a:alphaOff val="0"/>
            </a:schemeClr>
          </a:fillRef>
          <a:effectRef idx="1">
            <a:schemeClr val="accent2">
              <a:hueOff val="1734355"/>
              <a:satOff val="-39571"/>
              <a:lumOff val="14617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ЧУСО    «ЦРСФУД»</a:t>
            </a:r>
            <a:endParaRPr lang="ru-RU" sz="1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Шестиугольник 25"/>
          <p:cNvSpPr/>
          <p:nvPr/>
        </p:nvSpPr>
        <p:spPr>
          <a:xfrm>
            <a:off x="1571604" y="1571612"/>
            <a:ext cx="1285884" cy="107157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2">
              <a:hueOff val="1734355"/>
              <a:satOff val="-39571"/>
              <a:lumOff val="14617"/>
              <a:alphaOff val="0"/>
            </a:schemeClr>
          </a:lnRef>
          <a:fillRef idx="1">
            <a:schemeClr val="accent2">
              <a:hueOff val="1734355"/>
              <a:satOff val="-39571"/>
              <a:lumOff val="14617"/>
              <a:alphaOff val="0"/>
            </a:schemeClr>
          </a:fillRef>
          <a:effectRef idx="1">
            <a:schemeClr val="accent2">
              <a:hueOff val="1734355"/>
              <a:satOff val="-39571"/>
              <a:lumOff val="14617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Учреждения здравоохранения</a:t>
            </a:r>
            <a:endParaRPr lang="ru-RU" sz="11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Шестиугольник 26"/>
          <p:cNvSpPr/>
          <p:nvPr/>
        </p:nvSpPr>
        <p:spPr>
          <a:xfrm>
            <a:off x="6357950" y="5286388"/>
            <a:ext cx="1295400" cy="1112837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2">
              <a:hueOff val="1734355"/>
              <a:satOff val="-39571"/>
              <a:lumOff val="14617"/>
              <a:alphaOff val="0"/>
            </a:schemeClr>
          </a:lnRef>
          <a:fillRef idx="1">
            <a:schemeClr val="accent2">
              <a:hueOff val="1734355"/>
              <a:satOff val="-39571"/>
              <a:lumOff val="14617"/>
              <a:alphaOff val="0"/>
            </a:schemeClr>
          </a:fillRef>
          <a:effectRef idx="1">
            <a:schemeClr val="accent2">
              <a:hueOff val="1734355"/>
              <a:satOff val="-39571"/>
              <a:lumOff val="14617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ГАУ ВПО «МАГУ»</a:t>
            </a:r>
            <a:endParaRPr lang="ru-RU" sz="1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Шестиугольник 27"/>
          <p:cNvSpPr/>
          <p:nvPr/>
        </p:nvSpPr>
        <p:spPr>
          <a:xfrm>
            <a:off x="6357950" y="2786058"/>
            <a:ext cx="1295400" cy="1112837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2">
              <a:hueOff val="1734355"/>
              <a:satOff val="-39571"/>
              <a:lumOff val="14617"/>
              <a:alphaOff val="0"/>
            </a:schemeClr>
          </a:lnRef>
          <a:fillRef idx="1">
            <a:schemeClr val="accent2">
              <a:hueOff val="1734355"/>
              <a:satOff val="-39571"/>
              <a:lumOff val="14617"/>
              <a:alphaOff val="0"/>
            </a:schemeClr>
          </a:fillRef>
          <a:effectRef idx="1">
            <a:schemeClr val="accent2">
              <a:hueOff val="1734355"/>
              <a:satOff val="-39571"/>
              <a:lumOff val="14617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9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ГАУ ДПО  «Институт развития образования»</a:t>
            </a:r>
            <a:endParaRPr lang="ru-RU" sz="9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Шестиугольник 28"/>
          <p:cNvSpPr/>
          <p:nvPr/>
        </p:nvSpPr>
        <p:spPr>
          <a:xfrm>
            <a:off x="3857620" y="1428736"/>
            <a:ext cx="1357322" cy="1184275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2">
              <a:hueOff val="1734355"/>
              <a:satOff val="-39571"/>
              <a:lumOff val="14617"/>
              <a:alphaOff val="0"/>
            </a:schemeClr>
          </a:lnRef>
          <a:fillRef idx="1">
            <a:schemeClr val="accent2">
              <a:hueOff val="1734355"/>
              <a:satOff val="-39571"/>
              <a:lumOff val="14617"/>
              <a:alphaOff val="0"/>
            </a:schemeClr>
          </a:fillRef>
          <a:effectRef idx="1">
            <a:schemeClr val="accent2">
              <a:hueOff val="1734355"/>
              <a:satOff val="-39571"/>
              <a:lumOff val="14617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ФКУ «ГБ МСЭ по Мурманской области»</a:t>
            </a:r>
            <a:endParaRPr lang="ru-RU" sz="1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6982" name="Picture 6" descr="http://img10.proshkolu.ru/content/media/pic/std/4000000/3001000/3000348-63696fe50b9e148c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bright="40000"/>
          </a:blip>
          <a:srcRect/>
          <a:stretch>
            <a:fillRect/>
          </a:stretch>
        </p:blipFill>
        <p:spPr bwMode="auto">
          <a:xfrm>
            <a:off x="285720" y="3286124"/>
            <a:ext cx="1449098" cy="1235356"/>
          </a:xfrm>
          <a:prstGeom prst="hexagon">
            <a:avLst/>
          </a:prstGeom>
          <a:solidFill>
            <a:schemeClr val="accent6">
              <a:lumMod val="60000"/>
              <a:lumOff val="40000"/>
            </a:schemeClr>
          </a:solidFill>
        </p:spPr>
      </p:pic>
      <p:pic>
        <p:nvPicPr>
          <p:cNvPr id="109" name="Picture 6" descr="http://img10.proshkolu.ru/content/media/pic/std/4000000/3001000/3000348-63696fe50b9e148c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bright="40000"/>
          </a:blip>
          <a:srcRect/>
          <a:stretch>
            <a:fillRect/>
          </a:stretch>
        </p:blipFill>
        <p:spPr bwMode="auto">
          <a:xfrm>
            <a:off x="3857620" y="2714620"/>
            <a:ext cx="1449098" cy="1235356"/>
          </a:xfrm>
          <a:prstGeom prst="hexagon">
            <a:avLst/>
          </a:prstGeom>
          <a:solidFill>
            <a:schemeClr val="accent6">
              <a:lumMod val="60000"/>
              <a:lumOff val="40000"/>
            </a:schemeClr>
          </a:solidFill>
        </p:spPr>
      </p:pic>
      <p:pic>
        <p:nvPicPr>
          <p:cNvPr id="110" name="Picture 6" descr="http://img10.proshkolu.ru/content/media/pic/std/4000000/3001000/3000348-63696fe50b9e148c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bright="40000"/>
          </a:blip>
          <a:srcRect/>
          <a:stretch>
            <a:fillRect/>
          </a:stretch>
        </p:blipFill>
        <p:spPr bwMode="auto">
          <a:xfrm>
            <a:off x="6357950" y="4000504"/>
            <a:ext cx="1449098" cy="1235356"/>
          </a:xfrm>
          <a:prstGeom prst="hexagon">
            <a:avLst/>
          </a:prstGeom>
          <a:solidFill>
            <a:schemeClr val="accent6">
              <a:lumMod val="60000"/>
              <a:lumOff val="40000"/>
            </a:schemeClr>
          </a:solidFill>
        </p:spPr>
      </p:pic>
      <p:sp>
        <p:nvSpPr>
          <p:cNvPr id="111" name="Шестиугольник 110"/>
          <p:cNvSpPr/>
          <p:nvPr/>
        </p:nvSpPr>
        <p:spPr>
          <a:xfrm>
            <a:off x="7562848" y="3357562"/>
            <a:ext cx="1295400" cy="1112837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2">
              <a:hueOff val="1734355"/>
              <a:satOff val="-39571"/>
              <a:lumOff val="14617"/>
              <a:alphaOff val="0"/>
            </a:schemeClr>
          </a:lnRef>
          <a:fillRef idx="1">
            <a:schemeClr val="accent2">
              <a:hueOff val="1734355"/>
              <a:satOff val="-39571"/>
              <a:lumOff val="14617"/>
              <a:alphaOff val="0"/>
            </a:schemeClr>
          </a:fillRef>
          <a:effectRef idx="1">
            <a:schemeClr val="accent2">
              <a:hueOff val="1734355"/>
              <a:satOff val="-39571"/>
              <a:lumOff val="14617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РОО </a:t>
            </a:r>
          </a:p>
          <a:p>
            <a:pPr algn="ctr"/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«Дети – Ангелы </a:t>
            </a:r>
            <a:r>
              <a:rPr lang="ru-RU" sz="11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Мурмана</a:t>
            </a:r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1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3" name="Прямоугольник 112"/>
          <p:cNvSpPr/>
          <p:nvPr/>
        </p:nvSpPr>
        <p:spPr>
          <a:xfrm>
            <a:off x="1191696" y="285728"/>
            <a:ext cx="74847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МЕЖВЕДОМСТВЕННОЕ ВЗАИМОДЕЙСТВИЕ ПО ВОПРОСАМ ОКАЗАНИЯ  ПОМОЩИ СЕМЬЕ И ДЕТЯМ, НАХОДЯЩИМСЯ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ТРУДНОЙ ЖИЗНЕННОЙ СИТУАЦИИ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6" y="44624"/>
            <a:ext cx="1152000" cy="998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НОРМАТИВНЫЕ ДОКУМЕНТЫ </a:t>
            </a:r>
            <a:endParaRPr lang="ru-RU" sz="3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507288" cy="5328592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endParaRPr lang="en-US" sz="14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1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 Правительства Мурманской области от 22.07.2016 N 355-ПП/7 "Об утверждении Порядка межведомственного взаимодействия по профилактике социального сиротства и семейного неблагополучия" </a:t>
            </a:r>
            <a:endParaRPr lang="en-US" sz="15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15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 </a:t>
            </a:r>
            <a:r>
              <a:rPr lang="ru-RU" sz="1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Правительства Мурманской области от 07.07.2016 № 180-РП </a:t>
            </a:r>
            <a:r>
              <a:rPr lang="ru-RU" sz="15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 </a:t>
            </a:r>
            <a:r>
              <a:rPr lang="ru-RU" sz="1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утверждении комплекса мер по профилактике социального сиротства на 2016-2018 </a:t>
            </a:r>
            <a:r>
              <a:rPr lang="ru-RU" sz="15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en-US" sz="15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15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 </a:t>
            </a:r>
            <a:r>
              <a:rPr lang="ru-RU" sz="1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Правительства Мурманской области от 30.01.2014 № 17-РП </a:t>
            </a:r>
            <a:r>
              <a:rPr lang="ru-RU" sz="15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 </a:t>
            </a:r>
            <a:r>
              <a:rPr lang="ru-RU" sz="1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утверждении Плана мероприятий («дорожной карты») по обеспечению семейного устройства детей-сирот и детей, оставшихся без попечения родителей, по повышению эффективности и качества услуг в организациях для детей-сирот и детей, оставшихся без попечения родителей"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15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</a:t>
            </a:r>
            <a:r>
              <a:rPr lang="ru-RU" sz="1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образования и науки Российской Федерации от 13 марта 2015 г. № 235 «Об утверждении порядка организации и осуществления деятельности по подготовке лиц, желающих принять на воспитание в свою семью ребенка, оставшегося без попечения родителей</a:t>
            </a:r>
            <a:r>
              <a:rPr lang="ru-RU" sz="15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5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15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</a:t>
            </a:r>
            <a:r>
              <a:rPr lang="ru-RU" sz="1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образования и науки Мурманской области от 22.12.2014 №2409 «Об утверждении регионального стандарта услуги по подготовке кандидатов в замещающие родители</a:t>
            </a:r>
            <a:r>
              <a:rPr lang="ru-RU" sz="15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15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</a:t>
            </a:r>
            <a:r>
              <a:rPr lang="ru-RU" sz="1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образования и науки Мурманской области от 22.12.2014 № 2416 «Об утверждении регионального стандарта услуги по сопровождению замещающих семей»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8E102C-8835-4DFB-9877-1A6542929E88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6" y="44624"/>
            <a:ext cx="1152000" cy="998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567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7382624" cy="796908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ПРОФИЛАКТИКА СОЦИАЛЬНОГО СИРОТСТВА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8E102C-8835-4DFB-9877-1A6542929E88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7237232"/>
              </p:ext>
            </p:extLst>
          </p:nvPr>
        </p:nvGraphicFramePr>
        <p:xfrm>
          <a:off x="457200" y="1071546"/>
          <a:ext cx="8401080" cy="5429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126771376"/>
              </p:ext>
            </p:extLst>
          </p:nvPr>
        </p:nvGraphicFramePr>
        <p:xfrm>
          <a:off x="3851920" y="4532177"/>
          <a:ext cx="1944216" cy="203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851920" y="3578526"/>
            <a:ext cx="20162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Выявление детей, оставшихся без попечения родителей</a:t>
            </a:r>
            <a:endParaRPr lang="ru-RU" sz="1400" b="1" dirty="0">
              <a:solidFill>
                <a:srgbClr val="002060"/>
              </a:solidFill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300801655"/>
              </p:ext>
            </p:extLst>
          </p:nvPr>
        </p:nvGraphicFramePr>
        <p:xfrm>
          <a:off x="756146" y="4295920"/>
          <a:ext cx="2447702" cy="2071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043608" y="3557894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Численность детского населения (чел)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32240" y="3583428"/>
            <a:ext cx="1571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Устройство детей в семью (чел)</a:t>
            </a:r>
            <a:endParaRPr lang="ru-RU" sz="1400" b="1" dirty="0">
              <a:solidFill>
                <a:srgbClr val="002060"/>
              </a:solidFill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902963735"/>
              </p:ext>
            </p:extLst>
          </p:nvPr>
        </p:nvGraphicFramePr>
        <p:xfrm>
          <a:off x="6517926" y="4150394"/>
          <a:ext cx="1942506" cy="2214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6" y="44624"/>
            <a:ext cx="1152000" cy="998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85720" y="274638"/>
            <a:ext cx="871543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Комитет по образованию администрации города Мурманска</a:t>
            </a:r>
            <a:b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учреждение г.Мурманска</a:t>
            </a:r>
            <a:r>
              <a:rPr lang="ru-RU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«ЦЕНТР ПСИХОЛОГО-ПЕДАГОГИЧЕСКОЙ,  </a:t>
            </a:r>
            <a:br>
              <a:rPr lang="ru-RU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МЕДИЦИНСКОЙ И СОЦИАЛЬНОЙ ПОМОЩИ» </a:t>
            </a:r>
            <a:r>
              <a:rPr lang="ru-RU" sz="2000" b="1" dirty="0" smtClean="0">
                <a:solidFill>
                  <a:schemeClr val="tx2"/>
                </a:solidFill>
              </a:rPr>
              <a:t/>
            </a:r>
            <a:br>
              <a:rPr lang="ru-RU" sz="2000" b="1" dirty="0" smtClean="0">
                <a:solidFill>
                  <a:schemeClr val="tx2"/>
                </a:solidFill>
              </a:rPr>
            </a:br>
            <a:endParaRPr lang="ru-RU" sz="2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831" y="44624"/>
            <a:ext cx="1724169" cy="135732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00034" y="2285992"/>
            <a:ext cx="2098675" cy="8620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0" hangingPunct="0">
              <a:spcBef>
                <a:spcPts val="600"/>
              </a:spcBef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Психолого-педагогическая помощь в ТЖС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3495647" y="2285992"/>
            <a:ext cx="2198687" cy="8620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0" hangingPunct="0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Коррекционно-развивающая помощь детям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6937347" y="2285992"/>
            <a:ext cx="1998662" cy="8620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0" hangingPunct="0">
              <a:spcBef>
                <a:spcPts val="1000"/>
              </a:spcBef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ТПМПК         города    Мурманска</a:t>
            </a:r>
          </a:p>
          <a:p>
            <a:pPr algn="ctr" eaLnBrk="0" hangingPunct="0">
              <a:spcBef>
                <a:spcPts val="1000"/>
              </a:spcBef>
            </a:pP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spcBef>
                <a:spcPts val="1800"/>
              </a:spcBef>
            </a:pPr>
            <a:endParaRPr lang="ru-RU" sz="400" dirty="0"/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785786" y="4214818"/>
            <a:ext cx="1884361" cy="4667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0" hangingPunct="0">
              <a:spcBef>
                <a:spcPts val="600"/>
              </a:spcBef>
            </a:pPr>
            <a:r>
              <a:rPr lang="ru-RU" sz="1200" dirty="0" smtClean="0">
                <a:latin typeface="Times New Roman" pitchFamily="18" charset="0"/>
              </a:rPr>
              <a:t>Подготовка кандидатов в замещающие родители</a:t>
            </a:r>
            <a:endParaRPr lang="ru-RU" sz="1200" dirty="0">
              <a:latin typeface="Times New Roman" pitchFamily="18" charset="0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785786" y="3357562"/>
            <a:ext cx="1884361" cy="6461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0" hangingPunct="0">
              <a:spcBef>
                <a:spcPts val="600"/>
              </a:spcBef>
            </a:pPr>
            <a:r>
              <a:rPr lang="ru-RU" sz="1200" dirty="0" smtClean="0">
                <a:latin typeface="Times New Roman" pitchFamily="18" charset="0"/>
              </a:rPr>
              <a:t>Психологическая реабилитация</a:t>
            </a:r>
            <a:endParaRPr lang="ru-RU" sz="1200" dirty="0">
              <a:latin typeface="Times New Roman" pitchFamily="18" charset="0"/>
            </a:endParaRP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785786" y="4929198"/>
            <a:ext cx="1955799" cy="4667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0" hangingPunct="0">
              <a:spcBef>
                <a:spcPts val="600"/>
              </a:spcBef>
            </a:pPr>
            <a:r>
              <a:rPr lang="ru-RU" sz="1200" dirty="0" smtClean="0">
                <a:latin typeface="Times New Roman" pitchFamily="18" charset="0"/>
              </a:rPr>
              <a:t>Сопровождение замещающих семей</a:t>
            </a:r>
            <a:endParaRPr lang="ru-RU" sz="1200" dirty="0">
              <a:latin typeface="Times New Roman" pitchFamily="18" charset="0"/>
            </a:endParaRP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3486122" y="3301992"/>
            <a:ext cx="1200150" cy="5619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0" hangingPunct="0">
              <a:spcBef>
                <a:spcPts val="600"/>
              </a:spcBef>
            </a:pPr>
            <a:r>
              <a:rPr lang="ru-RU" sz="1100" dirty="0" smtClean="0">
                <a:latin typeface="Times New Roman" pitchFamily="18" charset="0"/>
              </a:rPr>
              <a:t>Служба раннего сопровождения</a:t>
            </a:r>
            <a:endParaRPr lang="ru-RU" sz="1100" dirty="0">
              <a:latin typeface="Times New Roman" pitchFamily="18" charset="0"/>
            </a:endParaRP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3500430" y="4000504"/>
            <a:ext cx="1200150" cy="5619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0" hangingPunct="0">
              <a:spcBef>
                <a:spcPts val="600"/>
              </a:spcBef>
            </a:pPr>
            <a:r>
              <a:rPr lang="ru-RU" sz="1200" dirty="0" smtClean="0">
                <a:latin typeface="Times New Roman" pitchFamily="18" charset="0"/>
              </a:rPr>
              <a:t>Дошкольные группы</a:t>
            </a:r>
            <a:endParaRPr lang="ru-RU" sz="1200" dirty="0">
              <a:latin typeface="Times New Roman" pitchFamily="18" charset="0"/>
            </a:endParaRP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3500430" y="4714884"/>
            <a:ext cx="1200150" cy="60327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0" hangingPunct="0"/>
            <a:r>
              <a:rPr lang="ru-RU" sz="1200" dirty="0" smtClean="0">
                <a:latin typeface="Times New Roman" pitchFamily="18" charset="0"/>
              </a:rPr>
              <a:t>Школьные группы</a:t>
            </a:r>
            <a:endParaRPr lang="ru-RU" sz="1200" dirty="0">
              <a:latin typeface="Times New Roman" pitchFamily="18" charset="0"/>
            </a:endParaRPr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5186338" y="3862384"/>
            <a:ext cx="1685942" cy="85725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0" hangingPunct="0">
              <a:spcBef>
                <a:spcPts val="600"/>
              </a:spcBef>
            </a:pPr>
            <a:r>
              <a:rPr lang="ru-RU" sz="1400" dirty="0" smtClean="0">
                <a:latin typeface="Times New Roman" pitchFamily="18" charset="0"/>
              </a:rPr>
              <a:t>«Школа эффективного родителя»</a:t>
            </a:r>
            <a:endParaRPr lang="ru-RU" sz="1400" dirty="0">
              <a:latin typeface="Times New Roman" pitchFamily="18" charset="0"/>
            </a:endParaRPr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542868" y="5653079"/>
            <a:ext cx="2200304" cy="4476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hangingPunct="0"/>
            <a:r>
              <a:rPr lang="ru-RU" sz="1200">
                <a:latin typeface="Times New Roman" pitchFamily="18" charset="0"/>
              </a:rPr>
              <a:t>Образовательные учреждения города, запрос населения</a:t>
            </a:r>
          </a:p>
        </p:txBody>
      </p:sp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3511522" y="5653079"/>
            <a:ext cx="2398712" cy="5191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0" hangingPunct="0">
              <a:spcBef>
                <a:spcPts val="600"/>
              </a:spcBef>
            </a:pPr>
            <a:r>
              <a:rPr lang="ru-RU" sz="1200">
                <a:latin typeface="Times New Roman" pitchFamily="18" charset="0"/>
              </a:rPr>
              <a:t>Консультативная деятельность</a:t>
            </a:r>
          </a:p>
        </p:txBody>
      </p:sp>
      <p:sp>
        <p:nvSpPr>
          <p:cNvPr id="23" name="Line 25"/>
          <p:cNvSpPr>
            <a:spLocks noChangeShapeType="1"/>
          </p:cNvSpPr>
          <p:nvPr/>
        </p:nvSpPr>
        <p:spPr bwMode="auto">
          <a:xfrm>
            <a:off x="3190847" y="3173404"/>
            <a:ext cx="0" cy="1774825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ru-RU"/>
          </a:p>
        </p:txBody>
      </p:sp>
      <p:sp>
        <p:nvSpPr>
          <p:cNvPr id="24" name="Line 26"/>
          <p:cNvSpPr>
            <a:spLocks noChangeShapeType="1"/>
          </p:cNvSpPr>
          <p:nvPr/>
        </p:nvSpPr>
        <p:spPr bwMode="auto">
          <a:xfrm>
            <a:off x="3190847" y="3148004"/>
            <a:ext cx="300037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ru-RU"/>
          </a:p>
        </p:txBody>
      </p:sp>
      <p:sp>
        <p:nvSpPr>
          <p:cNvPr id="25" name="Line 27"/>
          <p:cNvSpPr>
            <a:spLocks noChangeShapeType="1"/>
          </p:cNvSpPr>
          <p:nvPr/>
        </p:nvSpPr>
        <p:spPr bwMode="auto">
          <a:xfrm>
            <a:off x="3190847" y="3573454"/>
            <a:ext cx="300037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ru-RU"/>
          </a:p>
        </p:txBody>
      </p:sp>
      <p:sp>
        <p:nvSpPr>
          <p:cNvPr id="26" name="Line 28"/>
          <p:cNvSpPr>
            <a:spLocks noChangeShapeType="1"/>
          </p:cNvSpPr>
          <p:nvPr/>
        </p:nvSpPr>
        <p:spPr bwMode="auto">
          <a:xfrm>
            <a:off x="3190847" y="4227504"/>
            <a:ext cx="300037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ru-RU"/>
          </a:p>
        </p:txBody>
      </p:sp>
      <p:sp>
        <p:nvSpPr>
          <p:cNvPr id="27" name="Line 29"/>
          <p:cNvSpPr>
            <a:spLocks noChangeShapeType="1"/>
          </p:cNvSpPr>
          <p:nvPr/>
        </p:nvSpPr>
        <p:spPr bwMode="auto">
          <a:xfrm>
            <a:off x="3190847" y="4948229"/>
            <a:ext cx="300037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ru-RU"/>
          </a:p>
        </p:txBody>
      </p:sp>
      <p:sp>
        <p:nvSpPr>
          <p:cNvPr id="28" name="Line 30"/>
          <p:cNvSpPr>
            <a:spLocks noChangeShapeType="1"/>
          </p:cNvSpPr>
          <p:nvPr/>
        </p:nvSpPr>
        <p:spPr bwMode="auto">
          <a:xfrm flipV="1">
            <a:off x="4689447" y="4608504"/>
            <a:ext cx="500062" cy="2794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ru-RU"/>
          </a:p>
        </p:txBody>
      </p:sp>
      <p:sp>
        <p:nvSpPr>
          <p:cNvPr id="29" name="Line 31"/>
          <p:cNvSpPr>
            <a:spLocks noChangeShapeType="1"/>
          </p:cNvSpPr>
          <p:nvPr/>
        </p:nvSpPr>
        <p:spPr bwMode="auto">
          <a:xfrm>
            <a:off x="4689447" y="3579804"/>
            <a:ext cx="500062" cy="373063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ru-RU"/>
          </a:p>
        </p:txBody>
      </p:sp>
      <p:sp>
        <p:nvSpPr>
          <p:cNvPr id="30" name="Line 32"/>
          <p:cNvSpPr>
            <a:spLocks noChangeShapeType="1"/>
          </p:cNvSpPr>
          <p:nvPr/>
        </p:nvSpPr>
        <p:spPr bwMode="auto">
          <a:xfrm>
            <a:off x="4689447" y="4233854"/>
            <a:ext cx="500062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ru-RU"/>
          </a:p>
        </p:txBody>
      </p:sp>
      <p:sp>
        <p:nvSpPr>
          <p:cNvPr id="31" name="Line 33"/>
          <p:cNvSpPr>
            <a:spLocks noChangeShapeType="1"/>
          </p:cNvSpPr>
          <p:nvPr/>
        </p:nvSpPr>
        <p:spPr bwMode="auto">
          <a:xfrm>
            <a:off x="2790797" y="5840404"/>
            <a:ext cx="700087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ru-RU"/>
          </a:p>
        </p:txBody>
      </p:sp>
      <p:sp>
        <p:nvSpPr>
          <p:cNvPr id="32" name="Line 34"/>
          <p:cNvSpPr>
            <a:spLocks noChangeShapeType="1"/>
          </p:cNvSpPr>
          <p:nvPr/>
        </p:nvSpPr>
        <p:spPr bwMode="auto">
          <a:xfrm>
            <a:off x="5910234" y="5840404"/>
            <a:ext cx="1598613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ru-RU"/>
          </a:p>
        </p:txBody>
      </p:sp>
      <p:sp>
        <p:nvSpPr>
          <p:cNvPr id="33" name="Line 35"/>
          <p:cNvSpPr>
            <a:spLocks noChangeShapeType="1"/>
          </p:cNvSpPr>
          <p:nvPr/>
        </p:nvSpPr>
        <p:spPr bwMode="auto">
          <a:xfrm>
            <a:off x="7486622" y="3148004"/>
            <a:ext cx="0" cy="2692400"/>
          </a:xfrm>
          <a:prstGeom prst="line">
            <a:avLst/>
          </a:prstGeom>
          <a:ln>
            <a:headEnd type="triangle" w="med" len="med"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ru-RU"/>
          </a:p>
        </p:txBody>
      </p:sp>
      <p:sp>
        <p:nvSpPr>
          <p:cNvPr id="34" name="Line 36"/>
          <p:cNvSpPr>
            <a:spLocks noChangeShapeType="1"/>
          </p:cNvSpPr>
          <p:nvPr/>
        </p:nvSpPr>
        <p:spPr bwMode="auto">
          <a:xfrm>
            <a:off x="5689572" y="2662229"/>
            <a:ext cx="1198562" cy="0"/>
          </a:xfrm>
          <a:prstGeom prst="line">
            <a:avLst/>
          </a:prstGeom>
          <a:ln>
            <a:headEnd type="triangle" w="med" len="med"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ru-RU"/>
          </a:p>
        </p:txBody>
      </p:sp>
      <p:sp>
        <p:nvSpPr>
          <p:cNvPr id="35" name="Line 37"/>
          <p:cNvSpPr>
            <a:spLocks noChangeShapeType="1"/>
          </p:cNvSpPr>
          <p:nvPr/>
        </p:nvSpPr>
        <p:spPr bwMode="auto">
          <a:xfrm>
            <a:off x="2592359" y="2662229"/>
            <a:ext cx="898525" cy="0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ru-RU"/>
          </a:p>
        </p:txBody>
      </p:sp>
      <p:sp>
        <p:nvSpPr>
          <p:cNvPr id="37" name="Line 39"/>
          <p:cNvSpPr>
            <a:spLocks noChangeShapeType="1"/>
          </p:cNvSpPr>
          <p:nvPr/>
        </p:nvSpPr>
        <p:spPr bwMode="auto">
          <a:xfrm>
            <a:off x="8359747" y="3148004"/>
            <a:ext cx="0" cy="2225675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ru-RU"/>
          </a:p>
        </p:txBody>
      </p:sp>
      <p:sp>
        <p:nvSpPr>
          <p:cNvPr id="45" name="Text Box 19"/>
          <p:cNvSpPr txBox="1">
            <a:spLocks noChangeArrowheads="1"/>
          </p:cNvSpPr>
          <p:nvPr/>
        </p:nvSpPr>
        <p:spPr bwMode="auto">
          <a:xfrm>
            <a:off x="7543792" y="5362582"/>
            <a:ext cx="1298575" cy="7270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0" hangingPunct="0"/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Определение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специальных образовательных условий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9" name="Shape 38"/>
          <p:cNvCxnSpPr>
            <a:endCxn id="15" idx="1"/>
          </p:cNvCxnSpPr>
          <p:nvPr/>
        </p:nvCxnSpPr>
        <p:spPr>
          <a:xfrm rot="16200000" flipH="1">
            <a:off x="374225" y="3269057"/>
            <a:ext cx="537370" cy="285752"/>
          </a:xfrm>
          <a:prstGeom prst="bentConnector2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hape 39"/>
          <p:cNvCxnSpPr>
            <a:endCxn id="14" idx="1"/>
          </p:cNvCxnSpPr>
          <p:nvPr/>
        </p:nvCxnSpPr>
        <p:spPr>
          <a:xfrm rot="16200000" flipH="1">
            <a:off x="276196" y="3938590"/>
            <a:ext cx="733429" cy="285752"/>
          </a:xfrm>
          <a:prstGeom prst="bentConnector2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hape 41"/>
          <p:cNvCxnSpPr>
            <a:endCxn id="16" idx="1"/>
          </p:cNvCxnSpPr>
          <p:nvPr/>
        </p:nvCxnSpPr>
        <p:spPr>
          <a:xfrm rot="16200000" flipH="1">
            <a:off x="276196" y="4652970"/>
            <a:ext cx="733429" cy="285752"/>
          </a:xfrm>
          <a:prstGeom prst="bentConnector2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6" y="44624"/>
            <a:ext cx="1152000" cy="998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9687" y="260648"/>
            <a:ext cx="6434681" cy="1143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Комплексное сопровождение замещающих семей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включает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667937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6" y="260648"/>
            <a:ext cx="1152000" cy="998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831" y="44624"/>
            <a:ext cx="1724169" cy="135732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468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62269"/>
            <a:ext cx="6696744" cy="106613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Программы для</a:t>
            </a:r>
            <a:b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замещающих семей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457200" y="1412777"/>
            <a:ext cx="5554960" cy="50405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Форма реализации программ - тренинг</a:t>
            </a:r>
            <a:endParaRPr lang="ru-RU" dirty="0">
              <a:solidFill>
                <a:srgbClr val="0070C0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41017228"/>
              </p:ext>
            </p:extLst>
          </p:nvPr>
        </p:nvGraphicFramePr>
        <p:xfrm>
          <a:off x="457200" y="1916832"/>
          <a:ext cx="4040188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Picture 2" descr="D:\фотографии центра\2012 уч.год\2012 112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8" cstate="print"/>
          <a:stretch>
            <a:fillRect/>
          </a:stretch>
        </p:blipFill>
        <p:spPr bwMode="auto">
          <a:xfrm>
            <a:off x="4714876" y="2571744"/>
            <a:ext cx="4041775" cy="2271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4314"/>
            <a:ext cx="1152000" cy="998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831" y="44624"/>
            <a:ext cx="1724169" cy="135732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428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74638"/>
            <a:ext cx="5832648" cy="112730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Клуб для опекунов </a:t>
            </a:r>
            <a:b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«Доброе сердце»</a:t>
            </a:r>
            <a:endParaRPr lang="ru-RU" sz="3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47DC79-6306-4A99-9D6D-E897E1297882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2037"/>
            <a:ext cx="1152000" cy="998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831" y="44624"/>
            <a:ext cx="1724169" cy="135732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29000"/>
            <a:ext cx="40386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29000"/>
            <a:ext cx="40386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755512" y="1556792"/>
            <a:ext cx="7848936" cy="172819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Цель – создание поддерживающей среды, повышение психолого-педагогической компетентности, оптимизация психоэмоционального климата в семье </a:t>
            </a:r>
            <a:endParaRPr lang="ru-RU" sz="2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15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1847</TotalTime>
  <Words>819</Words>
  <Application>Microsoft Office PowerPoint</Application>
  <PresentationFormat>Экран (4:3)</PresentationFormat>
  <Paragraphs>128</Paragraphs>
  <Slides>22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Times New Roman</vt:lpstr>
      <vt:lpstr>Trebuchet MS</vt:lpstr>
      <vt:lpstr>Wingdings</vt:lpstr>
      <vt:lpstr>1_Тема Office</vt:lpstr>
      <vt:lpstr>Презентация PowerPoint</vt:lpstr>
      <vt:lpstr>КОНКУРСЫ ГОРОДОВ РОССИИ</vt:lpstr>
      <vt:lpstr>Презентация PowerPoint</vt:lpstr>
      <vt:lpstr>НОРМАТИВНЫЕ ДОКУМЕНТЫ </vt:lpstr>
      <vt:lpstr>ПРОФИЛАКТИКА СОЦИАЛЬНОГО СИРОТСТВА</vt:lpstr>
      <vt:lpstr>Комитет по образованию администрации города Мурманска Муниципальное бюджетное учреждение г.Мурманска «ЦЕНТР ПСИХОЛОГО-ПЕДАГОГИЧЕСКОЙ,   МЕДИЦИНСКОЙ И СОЦИАЛЬНОЙ ПОМОЩИ»  </vt:lpstr>
      <vt:lpstr>Комплексное сопровождение замещающих семей включает</vt:lpstr>
      <vt:lpstr>Программы для  замещающих семей</vt:lpstr>
      <vt:lpstr>Клуб для опекунов  «Доброе сердце»</vt:lpstr>
      <vt:lpstr> Право жить в семье </vt:lpstr>
      <vt:lpstr> Право жить в семье </vt:lpstr>
      <vt:lpstr> Право жить в семье </vt:lpstr>
      <vt:lpstr>Профессиональное общение –  группа в социальной сети VK «Семьи Мурмана»</vt:lpstr>
      <vt:lpstr>Проект «Счастье своими руками»  ППМС – Центр совместно с «ТВ -21»</vt:lpstr>
      <vt:lpstr>СМИ – надежные партнёры</vt:lpstr>
      <vt:lpstr>  </vt:lpstr>
      <vt:lpstr>МРОО  «Заполярье без сирот»</vt:lpstr>
      <vt:lpstr>МРОО  «Заполярье без сирот»</vt:lpstr>
      <vt:lpstr>МРОО  «Заполярье без сирот»</vt:lpstr>
      <vt:lpstr>Клуб  «Родительский дом»</vt:lpstr>
      <vt:lpstr>Ассоциация замещающих семей Мурманской области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AlexPC</dc:creator>
  <cp:lastModifiedBy>Ti</cp:lastModifiedBy>
  <cp:revision>261</cp:revision>
  <dcterms:created xsi:type="dcterms:W3CDTF">2016-02-26T18:57:16Z</dcterms:created>
  <dcterms:modified xsi:type="dcterms:W3CDTF">2017-05-23T07:30:49Z</dcterms:modified>
</cp:coreProperties>
</file>