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4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5143500" type="screen16x9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08F"/>
    <a:srgbClr val="214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60" autoAdjust="0"/>
  </p:normalViewPr>
  <p:slideViewPr>
    <p:cSldViewPr>
      <p:cViewPr>
        <p:scale>
          <a:sx n="89" d="100"/>
          <a:sy n="89" d="100"/>
        </p:scale>
        <p:origin x="-54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7D85A-098C-4C5D-AD7D-4F9E1FAE7BA0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B08AB-F99E-4DD8-B0F2-ADDC900BD7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65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2DE75FF-F57D-41E5-B052-313C98FB40DA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F9311AE-0478-4EBB-85A0-FF60D809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27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В последнее десятилетие обеспечение благополучного и защищенного детства стало одним из основных национальных приоритетов России. </a:t>
            </a:r>
          </a:p>
          <a:p>
            <a:r>
              <a:rPr lang="ru-RU" sz="1300" dirty="0"/>
              <a:t>Во многом этому способствовала деятельность Фонда поддержки детей, находящихся в трудной жизненной ситуации, которому государство доверило быть партнером в реализации социальной политики.</a:t>
            </a:r>
          </a:p>
          <a:p>
            <a:r>
              <a:rPr lang="ru-RU" sz="1300" dirty="0"/>
              <a:t>Фонд объединяет усилия власти, бизнеса, общества ради сокращения распространенности социального неблагополучия детей и семей с детьми через выявление, поддержку и распространение лучших муниципальных практик работы в рамках конкурса городов России «Города для детей», а также через финансовую поддержку отобранных на конкурсной основе программ и проектов.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39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В соответствии с Федеральным законом от 28 декабря 2013 г. № 442-ФЗ «Об основах социального обслуживания граждан в Российской Федерации» в указанных учреждениях детям и их родителям из семей, находящихся в социально опасном положении, признанных нуждающимися в социальном обслуживании предоставляются указанные на слайде социальные услуги: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505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Городской округ Сызрань в наименьшей степени пострадал от данных изменений. На протяжении последних 5 лет шло становление и развитие системы межведомственного взаимодействия, создавались необходимые условия для консолидации органов местного самоуправления и общественного сектора в работе по профилактике семейного неблагополучия и социального сиротства.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714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В сложившихся условиях были активизированы уже действующие  институты межведомственного взаимодействия городского округа Сызрань:</a:t>
            </a:r>
          </a:p>
          <a:p>
            <a:pPr lvl="0"/>
            <a:r>
              <a:rPr lang="ru-RU" sz="1300" dirty="0"/>
              <a:t>Комиссия по делам несовершеннолетних и защите их прав городского округа Сызрань</a:t>
            </a:r>
          </a:p>
          <a:p>
            <a:pPr lvl="0"/>
            <a:r>
              <a:rPr lang="ru-RU" sz="1300" dirty="0"/>
              <a:t>Межведомственный консилиум по координации деятельности учреждений системы профилактики безнадзорности и правонарушений несовершеннолетних, находящихся в трудной жизненной ситуации</a:t>
            </a:r>
          </a:p>
          <a:p>
            <a:pPr lvl="0"/>
            <a:r>
              <a:rPr lang="ru-RU" sz="1300" dirty="0"/>
              <a:t>Межведомственный Совет по защите прав и законных интересов детей-сирот и детей, оставшихся без попечения родителей, лиц из их числа (</a:t>
            </a:r>
            <a:r>
              <a:rPr lang="ru-RU" sz="1300" dirty="0" err="1"/>
              <a:t>постинтернатное</a:t>
            </a:r>
            <a:r>
              <a:rPr lang="ru-RU" sz="1300" dirty="0"/>
              <a:t> сопровождение)</a:t>
            </a:r>
          </a:p>
          <a:p>
            <a:r>
              <a:rPr lang="ru-RU" sz="1300" dirty="0"/>
              <a:t>В настоящее время именно через них ведется поиск эффективных и экономичных вариантов решения проблем в сфере семьи и детства, взаимное согласование целей, программных мероприятий и ресурсных потребностей.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39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Особый статус получила работа с общественным сектором. Это связано с  тем, что общественность играет значительную, а иногда и ключевую роль, там, где нужно изменить мировоззрение, где требуются личностные или межличностные изменения, где нужна индивидуальная услуга и быстрое реагирование на возникающую проблему.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45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Для обеспечения взаимодействия жителей города с органами власти и местного самоуправления в 2016 году было завершено создание системы общественных советов. Сегодня их 12, в каждом районе города.</a:t>
            </a:r>
          </a:p>
          <a:p>
            <a:r>
              <a:rPr lang="ru-RU" sz="1300" dirty="0"/>
              <a:t>Советы – это действенный механизм обратной связи, участия самих граждан в жизни города, решения его наиболее острых проблем.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За прошедший год они доказали свою состоятельность и реальную силу. Запущен проект «День соседей», способствующий преодолению изоляции между семьями, проживающими на одной территории,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99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проект развития детского дворового футбола «Футбол, футбол, футбол – все во двор!», проект создания творческого сообщества «По тропинкам сказочного леса», акция «Уютная Сызрань»,  инициативы «Банк добрых вещей» и «Город добрых поступков». Необходимо отметить, что наиболее активными членами советов являются семьи с детьми.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01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Системную работу по реализации инновационных проектов в социальной сфере осуществляют и социально ориентированные некоммерческие организации.  </a:t>
            </a:r>
          </a:p>
          <a:p>
            <a:r>
              <a:rPr lang="ru-RU" sz="1300" dirty="0"/>
              <a:t>Общественные организации дополняют деятельность государственных учреждений социальной защиты, оказывают благотворительную помощь нуждающимся, реализуют социально-значимые мероприятия по пропаганде семейных ценностей, проекты, направленные на профилактику детской безнадзорности и социального сиротства и др.</a:t>
            </a:r>
          </a:p>
          <a:p>
            <a:r>
              <a:rPr lang="ru-RU" sz="1300" dirty="0"/>
              <a:t>Производством социальных услуг (конечно, в ином смысле, чем он представлен сейчас в законе о социальном обслуживании), то есть помощью социально незащищенным людям, или людям, находящимся в трудной ситуации, некоммерческие организации занимаются много лет. В результате социальной реформы  НКО не обнуляются, они продолжают действовать. Но в другом контексте. Они получают дополнительные финансовые возможности и ресурсы. Вхождение СОНКО на рынок социальных услуг – это отдельная тема для большого и серьезного диалога.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492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Задача муниципалитета создать условия для деятельности социально ориентированных некоммерческих организаций, оказать необходимую поддержку.  </a:t>
            </a:r>
          </a:p>
          <a:p>
            <a:r>
              <a:rPr lang="ru-RU" sz="1300" dirty="0"/>
              <a:t>В 2016 году Администрацией городского округа Сызрань в рамках действующих муниципальных программ была оказана финансовая поддержка 21 социально ориентированной некоммерческой организации в виде субсидий из бюджета городского округа Сызрань на общую сумму свыше 10 млн. рублей.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21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Приоритетные направления для города:</a:t>
            </a:r>
          </a:p>
          <a:p>
            <a:pPr lvl="0"/>
            <a:r>
              <a:rPr lang="ru-RU" sz="1300" dirty="0"/>
              <a:t>развитие волонтерского движения;</a:t>
            </a:r>
          </a:p>
          <a:p>
            <a:pPr lvl="0"/>
            <a:r>
              <a:rPr lang="ru-RU" sz="1300" dirty="0"/>
              <a:t>преодоление социальной изолированности инвалидов, семей, воспитывающих детей-инвалидов;</a:t>
            </a:r>
          </a:p>
          <a:p>
            <a:pPr lvl="0"/>
            <a:r>
              <a:rPr lang="ru-RU" sz="1300" dirty="0"/>
              <a:t>профилактика семейного неблагополучия и социального сиротства.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07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Такие важнейшие принципы, как практическая направленность, открытость и прозрачность, отличающие деятельность Фонда, и предопределили сотрудничество городского округа Сызрань с данной некоммерческой организацией.</a:t>
            </a:r>
          </a:p>
          <a:p>
            <a:r>
              <a:rPr lang="ru-RU" sz="1300" dirty="0"/>
              <a:t>В 2010 году мы впервые приняли участие в конкурсе городов России, представив свой опыт по теме: «Город без жестокости к детям». Результат, полученный муниципалитетом от участия в конкурсе, стал фундаментом для многих положительных изменений в сфере работы с семьей и детьми.</a:t>
            </a:r>
          </a:p>
          <a:p>
            <a:r>
              <a:rPr lang="ru-RU" sz="1300" dirty="0"/>
              <a:t>На протяжении 7 лет – мы неизменные участники конкурса «Города для детей», что позволяет Сызрани разрабатывать действенные механизмы решения актуальных проблем детского и семейного неблагополучия, создавать необходимые условия для формирования социальной среды, дружественной семье и детям.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624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Целесообразность привлечения волонтеров и общественных организаций к деятельности в сфере социального обслуживания, к работе с воспитанниками государственных учреждений подтвердили 2 проекта городской общественной организации «Лидер», реализованные в 2016 г. на базе ГКУ СО «Центр помощи детям, оставшимся без попечения родителей «Искра» (коррекционный)»: Проект «Две звезды» и проект «Ты не один».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311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Ряд проектов по работе с детьми и семьями, находящимися в трудной жизненной ситуации, инициирован самими социально ориентированными организациями:</a:t>
            </a:r>
          </a:p>
          <a:p>
            <a:pPr lvl="0"/>
            <a:r>
              <a:rPr lang="ru-RU" sz="1300" dirty="0"/>
              <a:t>Общественная организация инвалидов-колясочников «Виктория» города Сызрани, возраст организации: 15 лет. Приоритетное направление работы: преодоление социальной изолированности инвалидов, семей, воспитывающих детей-инвалидов.  Проекты: «Всякий труд нужен и полезен», «Зимний калейдоскоп», «От спортклуба - к </a:t>
            </a:r>
            <a:r>
              <a:rPr lang="ru-RU" sz="1300" dirty="0" err="1"/>
              <a:t>миницентру</a:t>
            </a:r>
            <a:r>
              <a:rPr lang="ru-RU" sz="1300" dirty="0"/>
              <a:t> по социокультурной реабилитации инвалидов», «В добротном клубе – и работа сладится, и рекорды </a:t>
            </a:r>
            <a:r>
              <a:rPr lang="ru-RU" sz="1300" dirty="0" err="1"/>
              <a:t>поставяться</a:t>
            </a:r>
            <a:r>
              <a:rPr lang="ru-RU" sz="1300" dirty="0"/>
              <a:t>»,  «От физкультуры – к здоровому образу жизни»,  «Живи – как все!», «Старт к успеху», «Стали мы равняться на </a:t>
            </a:r>
            <a:r>
              <a:rPr lang="ru-RU" sz="1300" dirty="0" err="1"/>
              <a:t>паралимпийцев</a:t>
            </a:r>
            <a:r>
              <a:rPr lang="ru-RU" sz="1300" dirty="0"/>
              <a:t>», «Мы сильны пониманием, участием, дружбой…», «Вырастем достойными </a:t>
            </a:r>
            <a:r>
              <a:rPr lang="ru-RU" sz="1300" dirty="0" err="1"/>
              <a:t>сызранцами</a:t>
            </a:r>
            <a:r>
              <a:rPr lang="ru-RU" sz="1300" dirty="0"/>
              <a:t>!», «Первые шаги к социальной адаптации».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27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 err="1"/>
              <a:t>Сызранская</a:t>
            </a:r>
            <a:r>
              <a:rPr lang="ru-RU" sz="1300" dirty="0"/>
              <a:t> городская молодежная общественная организация инвалидов «Сила воли», возраст организации: 3 года. Приоритетное направление работы: преодоление социальной изолированности инвалидов, семей, воспитывающих детей-инвалидов. Проекты: «Общество без барьеров», «Центр индивидуального сопровождения людей с особыми возможностями здоровья», «Сильная личность», «Равный мир», кинофестиваль «Сильное кино».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408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 err="1"/>
              <a:t>Сызранская</a:t>
            </a:r>
            <a:r>
              <a:rPr lang="ru-RU" sz="1300" dirty="0"/>
              <a:t> городская общественная организация инвалидов «Исток», возраст организации: 12 лет. Приоритетные направления работы: преодоление социальной изолированности инвалидов, семей, воспитывающих детей-инвалидов, профилактика семейного неблагополучия и социального сиротства. Проекты: «Поволжье», «Добрые руки», «Поможем тем, кто не может сам», «Школа мастеров», «Учитесь не стареть», «Интернет для «Чайников»», «Город доступный каждому», «Творческая магия».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59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Общественная организация города Сызрани «Познание», возраст организации: 17 лет. Приоритетные направления работы: преодоление социальной изолированности инвалидов, семей, воспитывающих детей-инвалидов, профилактика семейного неблагополучия и социального сиротства. Проекты: «Спорт, доступный каждому», «Росток», «Дорогою добра», «Мир, в котором я живу», «Волшебный сад», «В мире с самим собой», «Живая сказка», «Голубь мира», «Помогите стать успешным», «Театр нашего двора».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6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 err="1"/>
              <a:t>Сызранское</a:t>
            </a:r>
            <a:r>
              <a:rPr lang="ru-RU" sz="1300" dirty="0"/>
              <a:t> отделение Самарского регионального отделения Всероссийской общественной организации ветеранов «Боевое братство», возраст организации: 7 лет. Приоритетное направление работы:  развитие волонтерского движения. Проекты: «Память имеет начало, не имеет конца…», «Подвиг – путь к бессмертию».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71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300" dirty="0" err="1"/>
              <a:t>Сызранская</a:t>
            </a:r>
            <a:r>
              <a:rPr lang="ru-RU" sz="1300" dirty="0"/>
              <a:t> городская общественная организация многодетных семей «Большая семья», возраст организации: 12 лет.  Приоритетное направление работы: профилактика семейного неблагополучия и социального сиротства. Проекты: ежегодная городская родительская конференция, форум «Территория семейного благополучия», акция общественного признания Книга Почета «Летопись семейного благополучия городского округа Сызрань», интернет-магазин взаимообмена вещами «</a:t>
            </a:r>
            <a:r>
              <a:rPr lang="en-US" sz="1300" dirty="0"/>
              <a:t>Secondhand</a:t>
            </a:r>
            <a:r>
              <a:rPr lang="ru-RU" sz="1300" dirty="0"/>
              <a:t>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76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Благодаря </a:t>
            </a:r>
            <a:r>
              <a:rPr lang="ru-RU" sz="1300" b="1" dirty="0"/>
              <a:t>вовлечению общественного сектора в деятельность по профилактике семейного неблагополучия и социального сиротства на территории городского округа Сызрань</a:t>
            </a:r>
            <a:endParaRPr lang="ru-RU" sz="13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83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Созданы площадки позитивного досуга «Лето, книга, я - друзья!»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и «Семейные выходные в музее». 102 мероприятия, свыше 5000 участников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Внедрены инновационные формы работы с семьей - Городская родительская конференция (20 мая 2016 г.), Форум «Территория семейного благополучия» (12 сентября 2016 г.)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Учреждена акция общественного признания Книга Почета «Летопись семейного благополучия городского округа Сызрань» 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Стартовал проект «Семья – территория счастья» - 60 жизненных историй </a:t>
            </a:r>
            <a:r>
              <a:rPr lang="ru-RU" sz="1300" dirty="0" err="1"/>
              <a:t>сызранских</a:t>
            </a:r>
            <a:r>
              <a:rPr lang="ru-RU" sz="1300" dirty="0"/>
              <a:t> семей: молодых и патриархальных, хорошо знающих свою историю и только начинающих ее изучать, многодетных, приемных, спортивных, музыкальных и просто счастливых и благополучных, являющих собой пример ответственного </a:t>
            </a:r>
            <a:r>
              <a:rPr lang="ru-RU" sz="1300" dirty="0" err="1"/>
              <a:t>родительства</a:t>
            </a:r>
            <a:r>
              <a:rPr lang="ru-RU" sz="1300" dirty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32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С общественными советами районов проведено 12 совместных рейдов. Посещены в вечернее время по месту жительства 168 семей, находящихся в социально-опасном положении, составлено 24 административных протокола на родителей, выявлено 7 несовершеннолетних в возрасте до 16 лет, находящихся в позднее вечернее время в общественном месте без законного представителя. 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63,6% несовершеннолетних	снято с профилактического учета по исправлению 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на 44% уменьшилось количество несовершеннолетних,  состоящих на учёте в ГБУЗ Самарской области «</a:t>
            </a:r>
            <a:r>
              <a:rPr lang="ru-RU" sz="1300" dirty="0" err="1"/>
              <a:t>Сызранский</a:t>
            </a:r>
            <a:r>
              <a:rPr lang="ru-RU" sz="1300" dirty="0"/>
              <a:t> наркологический диспансер»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на 63,5% сократилось количество преступлений, совершенных несовершеннолетними в наркотическом либо алкогольном опьянении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на 7,3% снизилось количество несовершеннолетних, принимавших участие в совершении преступлений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93 семьи, в которых воспитывается 165 детей, снято с сопровождения. Из них по причине реабилитации, улучшения социального положения детей - 45 семей, что составляет 48,3%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92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Город Сызрань является третьим по величине  городом областного значения и входит в состав Самарской области Российской Федерации, это муниципальное образование - городской округ, в границах которого осуществляется местное самоуправление.</a:t>
            </a:r>
          </a:p>
          <a:p>
            <a:r>
              <a:rPr lang="ru-RU" sz="1300" dirty="0"/>
              <a:t>Численность постоянного населения г. Сызрани на 1 января 2017 г. - 175 тыс. человек.</a:t>
            </a:r>
          </a:p>
          <a:p>
            <a:r>
              <a:rPr lang="ru-RU" sz="1300" dirty="0"/>
              <a:t>Численность детского населения на начало 2017 г. выросла до 32279 человек (+1170 чел. к 2016 г.) и составила 18,4% (+0,9% к 2016 г.) от общей численности постоянного населения.</a:t>
            </a:r>
          </a:p>
          <a:p>
            <a:r>
              <a:rPr lang="ru-RU" sz="1300" dirty="0"/>
              <a:t>Общее количество семей с детьми в городском округе на 1 января 2017 г. – 20881.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38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495 подростков, находящихся в трудной жизненной ситуации, трудоустроены в летний период, средняя заработная плата - 3750 рублей (0,5 ставки)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22 многодетные семьи заключили социальный контракт и получили социальную помощь в виде денежных выплат и социальных услуг на общую сумму 770 000,00 рублей  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15 женщин стали мамами после прохождения программы «Консультирование женщин, находящихся в ситуации репродуктивного выбора» 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Снизилась востребованность социальной гостиницы для беременных женщин и женщин с детьми, оказавшихся в трудной жизненной ситуации, в 2016 г. ее услугами воспользовалось только 8 женщин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86,3% из вновь выявленных несовершеннолетних </a:t>
            </a:r>
            <a:r>
              <a:rPr lang="ru-RU" sz="1300" dirty="0" err="1"/>
              <a:t>жизнеустроены</a:t>
            </a:r>
            <a:r>
              <a:rPr lang="ru-RU" sz="1300" dirty="0"/>
              <a:t> в семьи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На 14,1% (по сравнению с 2015 годом) в 2016 году снизилось количество детей в государственных учреждениях для детей-сирот и детей, оставшихся без попечения родителей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 153 несовершеннолетних, в том числе подростки и дети с ограниченными возможностями здоровья, </a:t>
            </a:r>
            <a:r>
              <a:rPr lang="ru-RU" sz="1300" dirty="0" err="1"/>
              <a:t>жизнеустроены</a:t>
            </a:r>
            <a:r>
              <a:rPr lang="ru-RU" sz="1300" dirty="0"/>
              <a:t> в замещающие семьи, из них: 37 – в приемные семьи, 17 – усыновлены, в том числе из приемных семей.</a:t>
            </a:r>
          </a:p>
          <a:p>
            <a:r>
              <a:rPr lang="ru-RU" sz="1300" dirty="0"/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725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6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dirty="0"/>
              <a:t>В современных социально-экономических условиях, а именно дефицита денежных средств и жесткой ограниченности ресурсных возможностей, крайне важно предотвратить их распыление, сосредоточить средства на ключевых направлениях, одним из которых является социальная политика. </a:t>
            </a:r>
          </a:p>
          <a:p>
            <a:r>
              <a:rPr lang="ru-RU" sz="1300" dirty="0"/>
              <a:t>В качестве инструмента решения данной задачи городским округом Сызрань применяется программно-целевой подход к решению вопросов помощи детям и их семьям, позволяющий закрыть разрывы, которые появляются на границах ведомственной компетенции и являются источником организационных конфликтов и рассогласований в работе. </a:t>
            </a:r>
          </a:p>
          <a:p>
            <a:r>
              <a:rPr lang="ru-RU" sz="1300" dirty="0"/>
              <a:t>12 муниципальных и 1 ведомственная программа в интересах детей и семей с детьми. Общий объем финансирования данных программ в 2016 году - 759561,9 тысяч рублей,  54,6% от общего объема расходов из бюджета города на реализацию всех муниципальных и ведомственных программ.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11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Особенно это характерно для сферы поддержки детей и семей с детьми. С 1 января 2016 г. на территории Самарской области прекращено исполнение органами местного самоуправления отдельных государственных полномочий по социальной поддержке и социальному обслуживанию населения.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415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Данные полномочия перешли в сферу 6 государственных учреждений социальной защиты, работающих на территории городского округа Сызрань, 5 из которых входят в городскую службу семьи: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государственное казенное учреждение Самарской области «Центр социальной помощи семье и детям Западного округа»;</a:t>
            </a:r>
          </a:p>
          <a:p>
            <a:pPr marL="181154" indent="-181154">
              <a:buFont typeface="Arial" pitchFamily="34" charset="0"/>
              <a:buChar char="•"/>
            </a:pPr>
            <a:r>
              <a:rPr lang="ru-RU" sz="1300" dirty="0"/>
              <a:t>государственное казенное учреждение Самарской области «Комплексный центр  социального обслуживания  населения «Жемчужина» городского округа Сызрань»;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3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 typeface="Wingdings" pitchFamily="2" charset="2"/>
              <a:buChar char="§"/>
            </a:pPr>
            <a:r>
              <a:rPr lang="ru-RU" sz="1300" dirty="0"/>
              <a:t>государственное казенное учреждение  Самарской области «</a:t>
            </a:r>
            <a:r>
              <a:rPr lang="ru-RU" sz="1300" dirty="0" err="1"/>
              <a:t>Сызранский</a:t>
            </a:r>
            <a:r>
              <a:rPr lang="ru-RU" sz="1300" dirty="0"/>
              <a:t>  социально -  реабилитационный  центр для несовершеннолетних «Островок»;</a:t>
            </a:r>
          </a:p>
          <a:p>
            <a:pPr marL="181154" indent="-181154">
              <a:buFont typeface="Wingdings" pitchFamily="2" charset="2"/>
              <a:buChar char="§"/>
            </a:pPr>
            <a:r>
              <a:rPr lang="ru-RU" sz="1300" dirty="0"/>
              <a:t>государственное учреждение здравоохранения Самарской области «Дом ребенка специализированный»;</a:t>
            </a:r>
          </a:p>
          <a:p>
            <a:pPr marL="181154" indent="-181154">
              <a:buFont typeface="Wingdings" pitchFamily="2" charset="2"/>
              <a:buChar char="§"/>
            </a:pPr>
            <a:r>
              <a:rPr lang="ru-RU" sz="1300" dirty="0"/>
              <a:t>государственное казенное учреждение Самарской области «Центр помощи детям, оставшимся без попечения родителей «Искра» (коррекционный)».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25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/>
            <a:r>
              <a:rPr lang="ru-RU" sz="1300" dirty="0"/>
              <a:t>В соответствии с Федеральным законом от 24 июня 1999 г. № 120-ФЗ «Об основах системы профилактики безнадзорности и правонарушений несовершеннолетних» в этих организациях проводится индивидуальная профилактическая работа как с несовершеннолетними так и их родителями, не исполняющими свои родительские обязанности. Детям и семьям с детьми предоставляется социальная, психолого-педагогическая, правовая помощь, проводятся консультации для родителей, оказывается помощь в оформлении документов, организуется психолого-педагогическое просвещение родителей и др.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311AE-0478-4EBB-85A0-FF60D809C59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9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68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2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01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7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7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4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2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0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BE393-C68C-4A57-B749-D9F68A01C2DE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C2557-7635-4F0E-81CC-C775675C6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" y="0"/>
            <a:ext cx="90779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10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3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11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1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12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3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13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5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14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4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15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6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16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8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17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2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18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19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3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93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20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25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21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22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4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23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5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24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25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5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26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5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" y="0"/>
            <a:ext cx="90779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28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1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29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3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8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30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2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" y="0"/>
            <a:ext cx="90779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1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0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>
                  <a:solidFill>
                    <a:schemeClr val="bg1"/>
                  </a:solidFill>
                  <a:latin typeface="Arial Black" pitchFamily="34" charset="0"/>
                </a:rPr>
                <a:t>6</a:t>
              </a:r>
              <a:endParaRPr lang="ru-RU" sz="105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0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15" y="0"/>
              <a:ext cx="9077970" cy="51435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7956376" y="51470"/>
              <a:ext cx="1080120" cy="216024"/>
            </a:xfrm>
            <a:prstGeom prst="rect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244408" y="3325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 smtClean="0">
                <a:solidFill>
                  <a:schemeClr val="bg1"/>
                </a:solidFill>
                <a:latin typeface="Arial Black" pitchFamily="34" charset="0"/>
              </a:rPr>
              <a:t>7</a:t>
            </a:r>
            <a:endParaRPr lang="ru-RU" sz="105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" y="0"/>
            <a:ext cx="90779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015" y="0"/>
            <a:ext cx="9077970" cy="5143500"/>
            <a:chOff x="33015" y="0"/>
            <a:chExt cx="9077970" cy="51435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015" y="0"/>
              <a:ext cx="9077970" cy="5143500"/>
              <a:chOff x="33015" y="0"/>
              <a:chExt cx="9077970" cy="51435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15" y="0"/>
                <a:ext cx="9077970" cy="5143500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956376" y="51470"/>
                <a:ext cx="1080120" cy="216024"/>
              </a:xfrm>
              <a:prstGeom prst="rect">
                <a:avLst/>
              </a:prstGeom>
              <a:solidFill>
                <a:srgbClr val="25408F"/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8244408" y="33252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>
                  <a:solidFill>
                    <a:schemeClr val="bg1"/>
                  </a:solidFill>
                  <a:latin typeface="Arial Black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5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1720</Words>
  <Application>Microsoft Office PowerPoint</Application>
  <PresentationFormat>Экран (16:9)</PresentationFormat>
  <Paragraphs>128</Paragraphs>
  <Slides>31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9</cp:revision>
  <cp:lastPrinted>2017-05-22T20:49:54Z</cp:lastPrinted>
  <dcterms:created xsi:type="dcterms:W3CDTF">2017-05-22T18:23:40Z</dcterms:created>
  <dcterms:modified xsi:type="dcterms:W3CDTF">2017-05-22T20:54:31Z</dcterms:modified>
</cp:coreProperties>
</file>