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CCFFCC"/>
    <a:srgbClr val="CCFFFF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5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8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3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3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4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1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1168F-0FF2-4247-8B4D-C067C83D9C8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86EB-E563-42CC-9727-8638CFBD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3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microsoft.com/office/2007/relationships/hdphoto" Target="../media/hdphoto6.wdp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3" r="6348" b="13514"/>
          <a:stretch/>
        </p:blipFill>
        <p:spPr>
          <a:xfrm>
            <a:off x="1207697" y="980728"/>
            <a:ext cx="6987397" cy="53165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6632"/>
            <a:ext cx="64008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Чувашской Республики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«Шумерлинский комплексный центр социального обслуживания населения» Министерства труда и социальной защиты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0"/>
    </mc:Choice>
    <mc:Fallback xmlns="">
      <p:transition spd="slow" advTm="107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0"/>
            <a:ext cx="916247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4048" y="1772816"/>
            <a:ext cx="3600400" cy="1066729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проекта в форме гранта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625 026 рублей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8470" y="188640"/>
            <a:ext cx="8604010" cy="129614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«Мы вместе – мы рядом»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конкурсного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 Фонда поддержки детей, находящихся в трудной жизненной ситуации, по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эффективных практик социально-психологической поддержки несовершеннолетних матерей, нуждающихся в помощи и поддержке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государства.</a:t>
            </a:r>
          </a:p>
          <a:p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33298"/>
            <a:ext cx="3083988" cy="2057813"/>
          </a:xfr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611560" y="1628800"/>
            <a:ext cx="3456384" cy="791047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реализации проекта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01.09.2021 г. – 31.08.2022 г.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773">
            <a:off x="444090" y="2711140"/>
            <a:ext cx="2397641" cy="16953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 t="6698" r="26415" b="5566"/>
          <a:stretch/>
        </p:blipFill>
        <p:spPr>
          <a:xfrm rot="1038468">
            <a:off x="2719124" y="2732350"/>
            <a:ext cx="1728192" cy="232930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950319" y="5419963"/>
            <a:ext cx="3232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Территория реализации проекта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7685" y="5758517"/>
            <a:ext cx="8447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Шумерля и Шумерлинский район 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1902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7"/>
    </mc:Choice>
    <mc:Fallback xmlns="">
      <p:transition spd="slow" advTm="110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" y="285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311" y="3520755"/>
            <a:ext cx="3096344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008" y="4005064"/>
            <a:ext cx="82089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Несовершеннолетние беременные и родившие детей, в том числе воспитанницы организаций для детей-сирот и детей, оставшихся без попечения родителей, включая:</a:t>
            </a:r>
          </a:p>
          <a:p>
            <a:pPr algn="just"/>
            <a:endParaRPr lang="ru-RU" sz="10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матерей, лишенных поддержки со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отца ребенка, родителей (законных представителей), иных близких людей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беременности и после появления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новорожденного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проживающих в асоциальных семьях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отсутствии места жительства и средств к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существованию;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несовершеннолетних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наличии внутрисемейного конфликта.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23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несовершеннолетних беременных и матерей через формирование у них базовых семейных ценностей посредством семейного наставничества и преемственности поколений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10" y="4772627"/>
            <a:ext cx="2088232" cy="20882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3" y="947052"/>
            <a:ext cx="2033753" cy="20144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1556792"/>
            <a:ext cx="69092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Семейное наставничество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(серебряное волонтерство) – это целенаправленная помощь несовершеннолетним беременным и матерям в решении их повседневных проблем в достижении конкретных целей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(серебряный волонтер) – это человек, имеющий богатый жизненный опыт, умеющий выслушать, помочь определить цель, принять верное для данных обстоятельств решение, готовый передать массу знаний и практических навыков.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50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"/>
    </mc:Choice>
    <mc:Fallback xmlns="">
      <p:transition spd="slow" advTm="109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80" y="44624"/>
            <a:ext cx="3960440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95537" y="260648"/>
            <a:ext cx="2541068" cy="144016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1.Выявление несовершеннолетних беременных и матерей, нуждающихся в семейном наставничестве, на территории г. Шумерля и Шумерлинского района Чувашской Республики.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619672" y="1494451"/>
            <a:ext cx="2520281" cy="151216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2.Поддержание семейного благополучия, обеспечение всесторонней поддержки несовершеннолетних беременных и матерей (информационной, консультативной) семейными наставниками.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2879812" y="2708920"/>
            <a:ext cx="3096344" cy="18002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3.Повышение уровня психолого-педагогической культуры, уровня знаний у несовершеннолетних беременных и матерей в области организации быта, воспитания и развития детей, бесконфликтного поведения в семье. Формирование умения справляться с возникающими в семье трудностями самостоятельно.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446240" y="4293096"/>
            <a:ext cx="2664296" cy="1235985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Активизация интереса несовершеннолетних беременных и матерей к формированию семейных ценностей через обмен опытом с семейными наставниками.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2461"/>
            <a:ext cx="1714700" cy="12140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Блок-схема: документ 11"/>
          <p:cNvSpPr/>
          <p:nvPr/>
        </p:nvSpPr>
        <p:spPr>
          <a:xfrm>
            <a:off x="5816486" y="5468821"/>
            <a:ext cx="2592288" cy="136815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5.Повышение профессиональных компетенций специалистов в вопросах оказания социально-психологической поддержки несовершеннолетним беременным и матерям.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0"/>
          <a:stretch/>
        </p:blipFill>
        <p:spPr>
          <a:xfrm>
            <a:off x="4282658" y="1494451"/>
            <a:ext cx="1566428" cy="11222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5"/>
          <a:stretch/>
        </p:blipFill>
        <p:spPr>
          <a:xfrm>
            <a:off x="6143851" y="2703716"/>
            <a:ext cx="2267744" cy="1408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" r="12641" b="19245"/>
          <a:stretch/>
        </p:blipFill>
        <p:spPr>
          <a:xfrm>
            <a:off x="3026053" y="4475843"/>
            <a:ext cx="1344440" cy="108981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48" y="5626529"/>
            <a:ext cx="140364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9"/>
    </mc:Choice>
    <mc:Fallback xmlns="">
      <p:transition spd="slow" advTm="152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7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91780" y="44624"/>
            <a:ext cx="3960440" cy="43204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548680"/>
            <a:ext cx="2736304" cy="1334512"/>
          </a:xfrm>
          <a:prstGeom prst="round2DiagRect">
            <a:avLst/>
          </a:prstGeom>
          <a:solidFill>
            <a:srgbClr val="CC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ресурсов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несовершеннолетней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беременной или матери, с целью самостоятельного решения возникших проблем.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11760" y="1994507"/>
            <a:ext cx="2736304" cy="1334512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у несовершеннолетней беременной или матери умения планировать свою личностно-значимую деятельность и анализировать ее результаты.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465891" y="3396130"/>
            <a:ext cx="2808312" cy="1296144"/>
          </a:xfrm>
          <a:prstGeom prst="round2Diag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связей между поколениями, передача жизненного опыта, содействие сближению пожилых людей и молодежи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20172" y="4797152"/>
            <a:ext cx="2808312" cy="1296144"/>
          </a:xfrm>
          <a:prstGeom prst="round2DiagRect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взгляда на жизнь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ereohead.ru/wp-content/uploads/d/3/9/d39905c5fccb0a71f71c2d3e1482da7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9" r="4466" b="10311"/>
          <a:stretch/>
        </p:blipFill>
        <p:spPr bwMode="auto">
          <a:xfrm>
            <a:off x="611560" y="1914067"/>
            <a:ext cx="1529942" cy="21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b/%D0%BC%D0%BE%D0%BB%D0%BE%D0%B4%D0%B0%D1%8F-%D1%8D%D0%BB%D0%B5%D0%BA%D1%82%D1%80%D0%B8%D1%87%D0%B5%D1%81%D0%BA%D0%B0%D1%8F-%D0%BB%D0%B0%D0%BC%D0%BF%D0%BE%D1%87%D0%BA%D0%B0-%D1%87%D0%B5%D1%80%D1%82%D0%B5%D0%B6%D0%B0-%D0%B6%D0%B5%D0%BD%D1%89%D0%B8%D0%BD%D1%8B-%D0%B4%D0%B5%D0%BB%D0%B0-%D1%81-%D1%80%D0%B0%D0%B7%D0%BB%D0%B8%D1%87%D0%BD%D1%8B%D0%BC%D0%B8-%D0%B4%D0%B8%D0%B0%D0%B3%D1%80%D0%B0%D0%BC%D0%BC%D0%B0%D0%BC%D0%B8-29316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45" y="548680"/>
            <a:ext cx="1065093" cy="12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rtinkin.net/uploads/posts/2022-03/1646278247_36-kartinkin-net-p-kartinki-semya-narisovannie-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4944"/>
            <a:ext cx="2290181" cy="15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vour.ru/wp-content/uploads/6/7/e/67e7c5b7c4d64e2ce656d2e0edb5a82f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57085"/>
            <a:ext cx="2154555" cy="12113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299</TotalTime>
  <Words>415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Целевая группа:</vt:lpstr>
      <vt:lpstr>Задачи проекта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Юсупова</cp:lastModifiedBy>
  <cp:revision>41</cp:revision>
  <dcterms:created xsi:type="dcterms:W3CDTF">2022-09-02T06:35:09Z</dcterms:created>
  <dcterms:modified xsi:type="dcterms:W3CDTF">2023-01-19T12:40:37Z</dcterms:modified>
</cp:coreProperties>
</file>